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2" r:id="rId4"/>
    <p:sldId id="257" r:id="rId5"/>
    <p:sldId id="264" r:id="rId6"/>
    <p:sldId id="261" r:id="rId7"/>
    <p:sldId id="266" r:id="rId8"/>
    <p:sldId id="286" r:id="rId9"/>
    <p:sldId id="265" r:id="rId10"/>
    <p:sldId id="258" r:id="rId11"/>
    <p:sldId id="267" r:id="rId12"/>
    <p:sldId id="269" r:id="rId13"/>
    <p:sldId id="282" r:id="rId14"/>
    <p:sldId id="277" r:id="rId15"/>
    <p:sldId id="274" r:id="rId16"/>
    <p:sldId id="270" r:id="rId17"/>
    <p:sldId id="275" r:id="rId18"/>
    <p:sldId id="271" r:id="rId19"/>
    <p:sldId id="259" r:id="rId20"/>
    <p:sldId id="283" r:id="rId21"/>
    <p:sldId id="279" r:id="rId22"/>
    <p:sldId id="276" r:id="rId23"/>
    <p:sldId id="272" r:id="rId24"/>
    <p:sldId id="287" r:id="rId25"/>
    <p:sldId id="288" r:id="rId26"/>
    <p:sldId id="26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4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17831-86C3-4E9A-9A05-AEEE362C19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CBCB82-DA77-4002-BED1-5AC06D5BB86E}">
      <dgm:prSet/>
      <dgm:spPr/>
      <dgm:t>
        <a:bodyPr/>
        <a:lstStyle/>
        <a:p>
          <a:r>
            <a:rPr lang="fr-FR"/>
            <a:t>Segmenter les clients</a:t>
          </a:r>
          <a:endParaRPr lang="en-US"/>
        </a:p>
      </dgm:t>
    </dgm:pt>
    <dgm:pt modelId="{FB2CE533-58A9-40EE-A684-BA39C3A9A41D}" type="parTrans" cxnId="{591AAD2F-A7E0-48A2-809B-AF62B922F974}">
      <dgm:prSet/>
      <dgm:spPr/>
      <dgm:t>
        <a:bodyPr/>
        <a:lstStyle/>
        <a:p>
          <a:endParaRPr lang="en-US"/>
        </a:p>
      </dgm:t>
    </dgm:pt>
    <dgm:pt modelId="{3675FD64-CE92-4A54-8892-5F0DC7C4FAD7}" type="sibTrans" cxnId="{591AAD2F-A7E0-48A2-809B-AF62B922F974}">
      <dgm:prSet/>
      <dgm:spPr/>
      <dgm:t>
        <a:bodyPr/>
        <a:lstStyle/>
        <a:p>
          <a:endParaRPr lang="en-US"/>
        </a:p>
      </dgm:t>
    </dgm:pt>
    <dgm:pt modelId="{AA4331FF-A71B-4581-9BA1-A28CA91976E1}">
      <dgm:prSet/>
      <dgm:spPr/>
      <dgm:t>
        <a:bodyPr/>
        <a:lstStyle/>
        <a:p>
          <a:r>
            <a:rPr lang="fr-FR" dirty="0"/>
            <a:t>Comprendre les différents types d’utilisateurs</a:t>
          </a:r>
          <a:endParaRPr lang="en-US" dirty="0"/>
        </a:p>
      </dgm:t>
    </dgm:pt>
    <dgm:pt modelId="{5991BC21-BF86-4F40-A592-EAA5F13D8366}" type="parTrans" cxnId="{5A6485EE-515E-4F8D-81A7-46C84EF5F6F7}">
      <dgm:prSet/>
      <dgm:spPr/>
      <dgm:t>
        <a:bodyPr/>
        <a:lstStyle/>
        <a:p>
          <a:endParaRPr lang="en-US"/>
        </a:p>
      </dgm:t>
    </dgm:pt>
    <dgm:pt modelId="{7F5F2DD2-7B14-4458-BE53-49CFE096E377}" type="sibTrans" cxnId="{5A6485EE-515E-4F8D-81A7-46C84EF5F6F7}">
      <dgm:prSet/>
      <dgm:spPr/>
      <dgm:t>
        <a:bodyPr/>
        <a:lstStyle/>
        <a:p>
          <a:endParaRPr lang="en-US"/>
        </a:p>
      </dgm:t>
    </dgm:pt>
    <dgm:pt modelId="{348DCC50-8AE0-4930-8156-BFE369C654F0}">
      <dgm:prSet/>
      <dgm:spPr/>
      <dgm:t>
        <a:bodyPr/>
        <a:lstStyle/>
        <a:p>
          <a:r>
            <a:rPr lang="fr-FR"/>
            <a:t>Construire un plan marketing actionnable</a:t>
          </a:r>
          <a:endParaRPr lang="en-US"/>
        </a:p>
      </dgm:t>
    </dgm:pt>
    <dgm:pt modelId="{B1E57F2F-E20A-4295-82CE-10A2362BC6B6}" type="parTrans" cxnId="{9E3A3F95-7164-4B81-8090-F85E571CCB3F}">
      <dgm:prSet/>
      <dgm:spPr/>
      <dgm:t>
        <a:bodyPr/>
        <a:lstStyle/>
        <a:p>
          <a:endParaRPr lang="en-US"/>
        </a:p>
      </dgm:t>
    </dgm:pt>
    <dgm:pt modelId="{6E311E3C-CE8A-4F0C-8EF2-7653B7CB5CD1}" type="sibTrans" cxnId="{9E3A3F95-7164-4B81-8090-F85E571CCB3F}">
      <dgm:prSet/>
      <dgm:spPr/>
      <dgm:t>
        <a:bodyPr/>
        <a:lstStyle/>
        <a:p>
          <a:endParaRPr lang="en-US"/>
        </a:p>
      </dgm:t>
    </dgm:pt>
    <dgm:pt modelId="{C9117164-51C3-B946-88F7-BAF75EF581FB}" type="pres">
      <dgm:prSet presAssocID="{1DA17831-86C3-4E9A-9A05-AEEE362C1983}" presName="linear" presStyleCnt="0">
        <dgm:presLayoutVars>
          <dgm:animLvl val="lvl"/>
          <dgm:resizeHandles val="exact"/>
        </dgm:presLayoutVars>
      </dgm:prSet>
      <dgm:spPr/>
    </dgm:pt>
    <dgm:pt modelId="{125895D6-9052-7141-968A-9EA0CCD55682}" type="pres">
      <dgm:prSet presAssocID="{5BCBCB82-DA77-4002-BED1-5AC06D5BB86E}" presName="parentText" presStyleLbl="node1" presStyleIdx="0" presStyleCnt="3" custLinFactY="100000" custLinFactNeighborY="102063">
        <dgm:presLayoutVars>
          <dgm:chMax val="0"/>
          <dgm:bulletEnabled val="1"/>
        </dgm:presLayoutVars>
      </dgm:prSet>
      <dgm:spPr/>
    </dgm:pt>
    <dgm:pt modelId="{4E656142-47F2-D54A-A6D0-42C7BBC54738}" type="pres">
      <dgm:prSet presAssocID="{3675FD64-CE92-4A54-8892-5F0DC7C4FAD7}" presName="spacer" presStyleCnt="0"/>
      <dgm:spPr/>
    </dgm:pt>
    <dgm:pt modelId="{A4538DFE-C148-0843-ACDC-0E7CD60BDBEF}" type="pres">
      <dgm:prSet presAssocID="{AA4331FF-A71B-4581-9BA1-A28CA91976E1}" presName="parentText" presStyleLbl="node1" presStyleIdx="1" presStyleCnt="3" custLinFactY="-100000" custLinFactNeighborY="-102571">
        <dgm:presLayoutVars>
          <dgm:chMax val="0"/>
          <dgm:bulletEnabled val="1"/>
        </dgm:presLayoutVars>
      </dgm:prSet>
      <dgm:spPr/>
    </dgm:pt>
    <dgm:pt modelId="{0E465D20-6D5C-F343-81A5-5390384CCEB1}" type="pres">
      <dgm:prSet presAssocID="{7F5F2DD2-7B14-4458-BE53-49CFE096E377}" presName="spacer" presStyleCnt="0"/>
      <dgm:spPr/>
    </dgm:pt>
    <dgm:pt modelId="{D42EFDF3-3FD0-D140-B066-78E6FEA33B5E}" type="pres">
      <dgm:prSet presAssocID="{348DCC50-8AE0-4930-8156-BFE369C654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1AAD2F-A7E0-48A2-809B-AF62B922F974}" srcId="{1DA17831-86C3-4E9A-9A05-AEEE362C1983}" destId="{5BCBCB82-DA77-4002-BED1-5AC06D5BB86E}" srcOrd="0" destOrd="0" parTransId="{FB2CE533-58A9-40EE-A684-BA39C3A9A41D}" sibTransId="{3675FD64-CE92-4A54-8892-5F0DC7C4FAD7}"/>
    <dgm:cxn modelId="{1EEFC175-6F5C-404B-BB30-40922B9A232D}" type="presOf" srcId="{1DA17831-86C3-4E9A-9A05-AEEE362C1983}" destId="{C9117164-51C3-B946-88F7-BAF75EF581FB}" srcOrd="0" destOrd="0" presId="urn:microsoft.com/office/officeart/2005/8/layout/vList2"/>
    <dgm:cxn modelId="{8BA2198E-9EC3-C649-9D8C-65943CC19B9A}" type="presOf" srcId="{AA4331FF-A71B-4581-9BA1-A28CA91976E1}" destId="{A4538DFE-C148-0843-ACDC-0E7CD60BDBEF}" srcOrd="0" destOrd="0" presId="urn:microsoft.com/office/officeart/2005/8/layout/vList2"/>
    <dgm:cxn modelId="{9E3A3F95-7164-4B81-8090-F85E571CCB3F}" srcId="{1DA17831-86C3-4E9A-9A05-AEEE362C1983}" destId="{348DCC50-8AE0-4930-8156-BFE369C654F0}" srcOrd="2" destOrd="0" parTransId="{B1E57F2F-E20A-4295-82CE-10A2362BC6B6}" sibTransId="{6E311E3C-CE8A-4F0C-8EF2-7653B7CB5CD1}"/>
    <dgm:cxn modelId="{A95EB8A4-072B-4F41-8083-B2237634D9C4}" type="presOf" srcId="{5BCBCB82-DA77-4002-BED1-5AC06D5BB86E}" destId="{125895D6-9052-7141-968A-9EA0CCD55682}" srcOrd="0" destOrd="0" presId="urn:microsoft.com/office/officeart/2005/8/layout/vList2"/>
    <dgm:cxn modelId="{7D7514A8-7845-1243-A947-987AF1019C61}" type="presOf" srcId="{348DCC50-8AE0-4930-8156-BFE369C654F0}" destId="{D42EFDF3-3FD0-D140-B066-78E6FEA33B5E}" srcOrd="0" destOrd="0" presId="urn:microsoft.com/office/officeart/2005/8/layout/vList2"/>
    <dgm:cxn modelId="{5A6485EE-515E-4F8D-81A7-46C84EF5F6F7}" srcId="{1DA17831-86C3-4E9A-9A05-AEEE362C1983}" destId="{AA4331FF-A71B-4581-9BA1-A28CA91976E1}" srcOrd="1" destOrd="0" parTransId="{5991BC21-BF86-4F40-A592-EAA5F13D8366}" sibTransId="{7F5F2DD2-7B14-4458-BE53-49CFE096E377}"/>
    <dgm:cxn modelId="{F2421C98-5CE4-1E4C-AC21-F13B07854CA7}" type="presParOf" srcId="{C9117164-51C3-B946-88F7-BAF75EF581FB}" destId="{125895D6-9052-7141-968A-9EA0CCD55682}" srcOrd="0" destOrd="0" presId="urn:microsoft.com/office/officeart/2005/8/layout/vList2"/>
    <dgm:cxn modelId="{E9399FF3-D839-024B-9362-B52D39F345A0}" type="presParOf" srcId="{C9117164-51C3-B946-88F7-BAF75EF581FB}" destId="{4E656142-47F2-D54A-A6D0-42C7BBC54738}" srcOrd="1" destOrd="0" presId="urn:microsoft.com/office/officeart/2005/8/layout/vList2"/>
    <dgm:cxn modelId="{6D4AB54E-EFDC-5C4E-991B-89D68560E136}" type="presParOf" srcId="{C9117164-51C3-B946-88F7-BAF75EF581FB}" destId="{A4538DFE-C148-0843-ACDC-0E7CD60BDBEF}" srcOrd="2" destOrd="0" presId="urn:microsoft.com/office/officeart/2005/8/layout/vList2"/>
    <dgm:cxn modelId="{8D9E113B-9E73-BD42-965D-0CCCCD533266}" type="presParOf" srcId="{C9117164-51C3-B946-88F7-BAF75EF581FB}" destId="{0E465D20-6D5C-F343-81A5-5390384CCEB1}" srcOrd="3" destOrd="0" presId="urn:microsoft.com/office/officeart/2005/8/layout/vList2"/>
    <dgm:cxn modelId="{119963B1-0762-BE47-9F8F-8AD2AB8945E1}" type="presParOf" srcId="{C9117164-51C3-B946-88F7-BAF75EF581FB}" destId="{D42EFDF3-3FD0-D140-B066-78E6FEA33B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53816-6E38-4702-BACD-FBA0E6F8B5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44F26-A08F-4027-A478-ABE772207C0E}">
      <dgm:prSet/>
      <dgm:spPr/>
      <dgm:t>
        <a:bodyPr/>
        <a:lstStyle/>
        <a:p>
          <a:r>
            <a:rPr lang="fr-FR" dirty="0"/>
            <a:t>Suppression de variables pour garder une information </a:t>
          </a:r>
          <a:r>
            <a:rPr lang="fr-FR" dirty="0" err="1"/>
            <a:t>intérprétable</a:t>
          </a:r>
          <a:endParaRPr lang="en-US" dirty="0"/>
        </a:p>
      </dgm:t>
    </dgm:pt>
    <dgm:pt modelId="{0D10931B-B1E4-4689-92E8-045A698A022D}" type="parTrans" cxnId="{1A42556E-506D-49B1-A513-3822D7F412DF}">
      <dgm:prSet/>
      <dgm:spPr/>
      <dgm:t>
        <a:bodyPr/>
        <a:lstStyle/>
        <a:p>
          <a:endParaRPr lang="en-US"/>
        </a:p>
      </dgm:t>
    </dgm:pt>
    <dgm:pt modelId="{BE5B6337-EFFD-4E28-A19C-8DE579F0B32D}" type="sibTrans" cxnId="{1A42556E-506D-49B1-A513-3822D7F412DF}">
      <dgm:prSet/>
      <dgm:spPr/>
      <dgm:t>
        <a:bodyPr/>
        <a:lstStyle/>
        <a:p>
          <a:endParaRPr lang="en-US"/>
        </a:p>
      </dgm:t>
    </dgm:pt>
    <dgm:pt modelId="{DDC6BA51-3026-4C1D-A125-92BF2821B7CA}">
      <dgm:prSet/>
      <dgm:spPr/>
      <dgm:t>
        <a:bodyPr/>
        <a:lstStyle/>
        <a:p>
          <a:r>
            <a:rPr lang="fr-FR" dirty="0"/>
            <a:t>Filtrage sur la dernière commande des clients et sur les commandes livrées</a:t>
          </a:r>
          <a:endParaRPr lang="en-US" dirty="0"/>
        </a:p>
      </dgm:t>
    </dgm:pt>
    <dgm:pt modelId="{8FA06A7B-E6D6-40CC-BEB1-D2AA1B0A0778}" type="parTrans" cxnId="{7EA79A0F-585E-46B6-9A4B-012BD9616A12}">
      <dgm:prSet/>
      <dgm:spPr/>
      <dgm:t>
        <a:bodyPr/>
        <a:lstStyle/>
        <a:p>
          <a:endParaRPr lang="en-US"/>
        </a:p>
      </dgm:t>
    </dgm:pt>
    <dgm:pt modelId="{477CBBE3-D929-4888-A145-EF2FBD09DCEC}" type="sibTrans" cxnId="{7EA79A0F-585E-46B6-9A4B-012BD9616A12}">
      <dgm:prSet/>
      <dgm:spPr/>
      <dgm:t>
        <a:bodyPr/>
        <a:lstStyle/>
        <a:p>
          <a:endParaRPr lang="en-US"/>
        </a:p>
      </dgm:t>
    </dgm:pt>
    <dgm:pt modelId="{4C748685-0016-483F-9C68-FD8B3238B2F8}">
      <dgm:prSet/>
      <dgm:spPr/>
      <dgm:t>
        <a:bodyPr/>
        <a:lstStyle/>
        <a:p>
          <a:r>
            <a:rPr lang="fr-FR" dirty="0"/>
            <a:t>Reformatage de certaines variables</a:t>
          </a:r>
          <a:endParaRPr lang="en-US" dirty="0"/>
        </a:p>
      </dgm:t>
    </dgm:pt>
    <dgm:pt modelId="{F5304BD9-22D0-4748-B5A1-A6265F149DB5}" type="parTrans" cxnId="{E61028F7-76EF-40E7-AC76-3E8AF13233E1}">
      <dgm:prSet/>
      <dgm:spPr/>
      <dgm:t>
        <a:bodyPr/>
        <a:lstStyle/>
        <a:p>
          <a:endParaRPr lang="en-US"/>
        </a:p>
      </dgm:t>
    </dgm:pt>
    <dgm:pt modelId="{861DB43F-6960-4C79-943E-16BF91939018}" type="sibTrans" cxnId="{E61028F7-76EF-40E7-AC76-3E8AF13233E1}">
      <dgm:prSet/>
      <dgm:spPr/>
      <dgm:t>
        <a:bodyPr/>
        <a:lstStyle/>
        <a:p>
          <a:endParaRPr lang="en-US"/>
        </a:p>
      </dgm:t>
    </dgm:pt>
    <dgm:pt modelId="{1BDB7F39-1296-D946-A381-C3072ABA44BC}" type="pres">
      <dgm:prSet presAssocID="{91353816-6E38-4702-BACD-FBA0E6F8B5EE}" presName="linear" presStyleCnt="0">
        <dgm:presLayoutVars>
          <dgm:animLvl val="lvl"/>
          <dgm:resizeHandles val="exact"/>
        </dgm:presLayoutVars>
      </dgm:prSet>
      <dgm:spPr/>
    </dgm:pt>
    <dgm:pt modelId="{2DF4A079-D9A1-E249-A302-FE6384CE5D9C}" type="pres">
      <dgm:prSet presAssocID="{B5044F26-A08F-4027-A478-ABE772207C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1EFDF1-B07B-2F4F-8D43-DC8F0D8E96EB}" type="pres">
      <dgm:prSet presAssocID="{BE5B6337-EFFD-4E28-A19C-8DE579F0B32D}" presName="spacer" presStyleCnt="0"/>
      <dgm:spPr/>
    </dgm:pt>
    <dgm:pt modelId="{8FF96AA6-D0F8-FF41-8C3B-946CCC874ACA}" type="pres">
      <dgm:prSet presAssocID="{DDC6BA51-3026-4C1D-A125-92BF2821B7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DAE2E9-2E39-FF4A-83FF-273399A4D2B8}" type="pres">
      <dgm:prSet presAssocID="{477CBBE3-D929-4888-A145-EF2FBD09DCEC}" presName="spacer" presStyleCnt="0"/>
      <dgm:spPr/>
    </dgm:pt>
    <dgm:pt modelId="{1BFEC3A3-8AE1-C947-9376-DA233F2C549F}" type="pres">
      <dgm:prSet presAssocID="{4C748685-0016-483F-9C68-FD8B3238B2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637408-6B2C-8441-B5CF-8B3C947BA3F4}" type="presOf" srcId="{B5044F26-A08F-4027-A478-ABE772207C0E}" destId="{2DF4A079-D9A1-E249-A302-FE6384CE5D9C}" srcOrd="0" destOrd="0" presId="urn:microsoft.com/office/officeart/2005/8/layout/vList2"/>
    <dgm:cxn modelId="{7EA79A0F-585E-46B6-9A4B-012BD9616A12}" srcId="{91353816-6E38-4702-BACD-FBA0E6F8B5EE}" destId="{DDC6BA51-3026-4C1D-A125-92BF2821B7CA}" srcOrd="1" destOrd="0" parTransId="{8FA06A7B-E6D6-40CC-BEB1-D2AA1B0A0778}" sibTransId="{477CBBE3-D929-4888-A145-EF2FBD09DCEC}"/>
    <dgm:cxn modelId="{9B4DF43F-6598-844D-9760-0D5B65D960A2}" type="presOf" srcId="{DDC6BA51-3026-4C1D-A125-92BF2821B7CA}" destId="{8FF96AA6-D0F8-FF41-8C3B-946CCC874ACA}" srcOrd="0" destOrd="0" presId="urn:microsoft.com/office/officeart/2005/8/layout/vList2"/>
    <dgm:cxn modelId="{2EE4256A-C350-3F46-88C8-CC197CD98DD0}" type="presOf" srcId="{4C748685-0016-483F-9C68-FD8B3238B2F8}" destId="{1BFEC3A3-8AE1-C947-9376-DA233F2C549F}" srcOrd="0" destOrd="0" presId="urn:microsoft.com/office/officeart/2005/8/layout/vList2"/>
    <dgm:cxn modelId="{1A42556E-506D-49B1-A513-3822D7F412DF}" srcId="{91353816-6E38-4702-BACD-FBA0E6F8B5EE}" destId="{B5044F26-A08F-4027-A478-ABE772207C0E}" srcOrd="0" destOrd="0" parTransId="{0D10931B-B1E4-4689-92E8-045A698A022D}" sibTransId="{BE5B6337-EFFD-4E28-A19C-8DE579F0B32D}"/>
    <dgm:cxn modelId="{EFBAC689-C564-4E40-927F-0784616911AC}" type="presOf" srcId="{91353816-6E38-4702-BACD-FBA0E6F8B5EE}" destId="{1BDB7F39-1296-D946-A381-C3072ABA44BC}" srcOrd="0" destOrd="0" presId="urn:microsoft.com/office/officeart/2005/8/layout/vList2"/>
    <dgm:cxn modelId="{E61028F7-76EF-40E7-AC76-3E8AF13233E1}" srcId="{91353816-6E38-4702-BACD-FBA0E6F8B5EE}" destId="{4C748685-0016-483F-9C68-FD8B3238B2F8}" srcOrd="2" destOrd="0" parTransId="{F5304BD9-22D0-4748-B5A1-A6265F149DB5}" sibTransId="{861DB43F-6960-4C79-943E-16BF91939018}"/>
    <dgm:cxn modelId="{140650E8-F0BC-A74F-90E1-C919D4CBC7B4}" type="presParOf" srcId="{1BDB7F39-1296-D946-A381-C3072ABA44BC}" destId="{2DF4A079-D9A1-E249-A302-FE6384CE5D9C}" srcOrd="0" destOrd="0" presId="urn:microsoft.com/office/officeart/2005/8/layout/vList2"/>
    <dgm:cxn modelId="{8DECC9F8-4FB2-6148-AAD3-01B731B18562}" type="presParOf" srcId="{1BDB7F39-1296-D946-A381-C3072ABA44BC}" destId="{F11EFDF1-B07B-2F4F-8D43-DC8F0D8E96EB}" srcOrd="1" destOrd="0" presId="urn:microsoft.com/office/officeart/2005/8/layout/vList2"/>
    <dgm:cxn modelId="{98722CC3-E81B-5543-AB40-9D518416E016}" type="presParOf" srcId="{1BDB7F39-1296-D946-A381-C3072ABA44BC}" destId="{8FF96AA6-D0F8-FF41-8C3B-946CCC874ACA}" srcOrd="2" destOrd="0" presId="urn:microsoft.com/office/officeart/2005/8/layout/vList2"/>
    <dgm:cxn modelId="{64028A90-C42D-7542-9BFA-61C7ADD183C9}" type="presParOf" srcId="{1BDB7F39-1296-D946-A381-C3072ABA44BC}" destId="{D2DAE2E9-2E39-FF4A-83FF-273399A4D2B8}" srcOrd="3" destOrd="0" presId="urn:microsoft.com/office/officeart/2005/8/layout/vList2"/>
    <dgm:cxn modelId="{F40B886D-2734-3440-981E-CE77016DF216}" type="presParOf" srcId="{1BDB7F39-1296-D946-A381-C3072ABA44BC}" destId="{1BFEC3A3-8AE1-C947-9376-DA233F2C549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24401B-DA87-4C76-B508-F9BBA505060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CEF97-22FE-48AA-9CDE-6F797FC4109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PC1 Axe financier (0.37 prix commande, 0.51 frais de livraison)</a:t>
          </a:r>
          <a:endParaRPr lang="en-US" dirty="0"/>
        </a:p>
      </dgm:t>
    </dgm:pt>
    <dgm:pt modelId="{F866BF51-C8F5-4F15-9264-F6ACEDF0A336}" type="parTrans" cxnId="{B545CD02-E83F-4F5D-8E4A-40948DFB4F0B}">
      <dgm:prSet/>
      <dgm:spPr/>
      <dgm:t>
        <a:bodyPr/>
        <a:lstStyle/>
        <a:p>
          <a:endParaRPr lang="en-US"/>
        </a:p>
      </dgm:t>
    </dgm:pt>
    <dgm:pt modelId="{2375431E-5311-4FB4-8D9D-D73FFE626988}" type="sibTrans" cxnId="{B545CD02-E83F-4F5D-8E4A-40948DFB4F0B}">
      <dgm:prSet/>
      <dgm:spPr/>
      <dgm:t>
        <a:bodyPr/>
        <a:lstStyle/>
        <a:p>
          <a:endParaRPr lang="en-US"/>
        </a:p>
      </dgm:t>
    </dgm:pt>
    <dgm:pt modelId="{819FD12C-4D3B-4453-A525-D3DD4D1F53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PC2 Axe satisfaction (0.69 Note du client)</a:t>
          </a:r>
          <a:endParaRPr lang="en-US" dirty="0"/>
        </a:p>
      </dgm:t>
    </dgm:pt>
    <dgm:pt modelId="{1F812319-AE7F-490E-892B-2CF28E378ED8}" type="parTrans" cxnId="{724174C8-086D-4B53-98A1-8207B4ACAA61}">
      <dgm:prSet/>
      <dgm:spPr/>
      <dgm:t>
        <a:bodyPr/>
        <a:lstStyle/>
        <a:p>
          <a:endParaRPr lang="en-US"/>
        </a:p>
      </dgm:t>
    </dgm:pt>
    <dgm:pt modelId="{ADE7CF17-3E43-4ABB-A1CF-4BD28418192B}" type="sibTrans" cxnId="{724174C8-086D-4B53-98A1-8207B4ACAA61}">
      <dgm:prSet/>
      <dgm:spPr/>
      <dgm:t>
        <a:bodyPr/>
        <a:lstStyle/>
        <a:p>
          <a:endParaRPr lang="en-US"/>
        </a:p>
      </dgm:t>
    </dgm:pt>
    <dgm:pt modelId="{2A11D45B-D326-4851-A9B2-173A8518477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PC3 Axe Fidélité (0.7 Nombre de commande, fidélité)</a:t>
          </a:r>
          <a:endParaRPr lang="en-US" dirty="0"/>
        </a:p>
      </dgm:t>
    </dgm:pt>
    <dgm:pt modelId="{89AF9DDE-1289-4780-BB90-382B265A333F}" type="parTrans" cxnId="{B5E4DBEC-4C29-4726-8D89-C49962D14C19}">
      <dgm:prSet/>
      <dgm:spPr/>
      <dgm:t>
        <a:bodyPr/>
        <a:lstStyle/>
        <a:p>
          <a:endParaRPr lang="en-US"/>
        </a:p>
      </dgm:t>
    </dgm:pt>
    <dgm:pt modelId="{3BE5AA17-EA19-4ED5-BA30-5A33729593FE}" type="sibTrans" cxnId="{B5E4DBEC-4C29-4726-8D89-C49962D14C19}">
      <dgm:prSet/>
      <dgm:spPr/>
      <dgm:t>
        <a:bodyPr/>
        <a:lstStyle/>
        <a:p>
          <a:endParaRPr lang="en-US"/>
        </a:p>
      </dgm:t>
    </dgm:pt>
    <dgm:pt modelId="{7098C4F8-E23A-414C-9A6D-5262C4237B66}" type="pres">
      <dgm:prSet presAssocID="{F124401B-DA87-4C76-B508-F9BBA5050602}" presName="root" presStyleCnt="0">
        <dgm:presLayoutVars>
          <dgm:dir/>
          <dgm:resizeHandles val="exact"/>
        </dgm:presLayoutVars>
      </dgm:prSet>
      <dgm:spPr/>
    </dgm:pt>
    <dgm:pt modelId="{7B131E46-9DB1-4B73-92C1-0999F1E8D0E0}" type="pres">
      <dgm:prSet presAssocID="{BD7CEF97-22FE-48AA-9CDE-6F797FC4109D}" presName="compNode" presStyleCnt="0"/>
      <dgm:spPr/>
    </dgm:pt>
    <dgm:pt modelId="{DED3D556-E3BC-4318-A457-F76EC28D5F95}" type="pres">
      <dgm:prSet presAssocID="{BD7CEF97-22FE-48AA-9CDE-6F797FC4109D}" presName="bgRect" presStyleLbl="bgShp" presStyleIdx="0" presStyleCnt="3"/>
      <dgm:spPr/>
    </dgm:pt>
    <dgm:pt modelId="{2B86E031-6124-4D27-AB3D-9EB9C763D114}" type="pres">
      <dgm:prSet presAssocID="{BD7CEF97-22FE-48AA-9CDE-6F797FC410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èces"/>
        </a:ext>
      </dgm:extLst>
    </dgm:pt>
    <dgm:pt modelId="{52F0B454-EF71-4434-8D6C-4F17313BC6C9}" type="pres">
      <dgm:prSet presAssocID="{BD7CEF97-22FE-48AA-9CDE-6F797FC4109D}" presName="spaceRect" presStyleCnt="0"/>
      <dgm:spPr/>
    </dgm:pt>
    <dgm:pt modelId="{FAAAC4DA-472B-45F1-B918-953E99C831DD}" type="pres">
      <dgm:prSet presAssocID="{BD7CEF97-22FE-48AA-9CDE-6F797FC4109D}" presName="parTx" presStyleLbl="revTx" presStyleIdx="0" presStyleCnt="3">
        <dgm:presLayoutVars>
          <dgm:chMax val="0"/>
          <dgm:chPref val="0"/>
        </dgm:presLayoutVars>
      </dgm:prSet>
      <dgm:spPr/>
    </dgm:pt>
    <dgm:pt modelId="{DF8CADFC-3CCB-4C74-9374-2FD57BBC20EC}" type="pres">
      <dgm:prSet presAssocID="{2375431E-5311-4FB4-8D9D-D73FFE626988}" presName="sibTrans" presStyleCnt="0"/>
      <dgm:spPr/>
    </dgm:pt>
    <dgm:pt modelId="{196291FB-A510-41FB-AD1A-3CD568D474B4}" type="pres">
      <dgm:prSet presAssocID="{819FD12C-4D3B-4453-A525-D3DD4D1F53F8}" presName="compNode" presStyleCnt="0"/>
      <dgm:spPr/>
    </dgm:pt>
    <dgm:pt modelId="{D5708911-8E6D-48CB-B314-BEE4640DFD15}" type="pres">
      <dgm:prSet presAssocID="{819FD12C-4D3B-4453-A525-D3DD4D1F53F8}" presName="bgRect" presStyleLbl="bgShp" presStyleIdx="1" presStyleCnt="3"/>
      <dgm:spPr/>
    </dgm:pt>
    <dgm:pt modelId="{7B8E5544-51E6-4C9E-8D17-8523007BD218}" type="pres">
      <dgm:prSet presAssocID="{819FD12C-4D3B-4453-A525-D3DD4D1F53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26BE4C8-BA6E-4CCB-963E-60FFEB9DDD2F}" type="pres">
      <dgm:prSet presAssocID="{819FD12C-4D3B-4453-A525-D3DD4D1F53F8}" presName="spaceRect" presStyleCnt="0"/>
      <dgm:spPr/>
    </dgm:pt>
    <dgm:pt modelId="{B9A7AF40-6071-4C68-B566-BCFF37EC606F}" type="pres">
      <dgm:prSet presAssocID="{819FD12C-4D3B-4453-A525-D3DD4D1F53F8}" presName="parTx" presStyleLbl="revTx" presStyleIdx="1" presStyleCnt="3">
        <dgm:presLayoutVars>
          <dgm:chMax val="0"/>
          <dgm:chPref val="0"/>
        </dgm:presLayoutVars>
      </dgm:prSet>
      <dgm:spPr/>
    </dgm:pt>
    <dgm:pt modelId="{19029B11-A2A8-4526-B97A-69FCA41C6310}" type="pres">
      <dgm:prSet presAssocID="{ADE7CF17-3E43-4ABB-A1CF-4BD28418192B}" presName="sibTrans" presStyleCnt="0"/>
      <dgm:spPr/>
    </dgm:pt>
    <dgm:pt modelId="{15D371C4-93B4-4050-8716-E9409359692F}" type="pres">
      <dgm:prSet presAssocID="{2A11D45B-D326-4851-A9B2-173A85184773}" presName="compNode" presStyleCnt="0"/>
      <dgm:spPr/>
    </dgm:pt>
    <dgm:pt modelId="{C6262578-9FC3-4EA3-9DBC-03B8ADF715B2}" type="pres">
      <dgm:prSet presAssocID="{2A11D45B-D326-4851-A9B2-173A85184773}" presName="bgRect" presStyleLbl="bgShp" presStyleIdx="2" presStyleCnt="3"/>
      <dgm:spPr/>
    </dgm:pt>
    <dgm:pt modelId="{3E40606B-4FE2-44F0-AAF3-FF356485CCB5}" type="pres">
      <dgm:prSet presAssocID="{2A11D45B-D326-4851-A9B2-173A851847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608E2930-AA18-4314-8A8B-459F4CB6B612}" type="pres">
      <dgm:prSet presAssocID="{2A11D45B-D326-4851-A9B2-173A85184773}" presName="spaceRect" presStyleCnt="0"/>
      <dgm:spPr/>
    </dgm:pt>
    <dgm:pt modelId="{2528FBF6-9E31-454D-84F8-AD38D8452313}" type="pres">
      <dgm:prSet presAssocID="{2A11D45B-D326-4851-A9B2-173A8518477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45CD02-E83F-4F5D-8E4A-40948DFB4F0B}" srcId="{F124401B-DA87-4C76-B508-F9BBA5050602}" destId="{BD7CEF97-22FE-48AA-9CDE-6F797FC4109D}" srcOrd="0" destOrd="0" parTransId="{F866BF51-C8F5-4F15-9264-F6ACEDF0A336}" sibTransId="{2375431E-5311-4FB4-8D9D-D73FFE626988}"/>
    <dgm:cxn modelId="{EBE49D0E-66CC-4E40-B4F5-94E716425B8C}" type="presOf" srcId="{2A11D45B-D326-4851-A9B2-173A85184773}" destId="{2528FBF6-9E31-454D-84F8-AD38D8452313}" srcOrd="0" destOrd="0" presId="urn:microsoft.com/office/officeart/2018/2/layout/IconVerticalSolidList"/>
    <dgm:cxn modelId="{9FE39C98-ED8A-4142-9B1C-A899F66038AD}" type="presOf" srcId="{F124401B-DA87-4C76-B508-F9BBA5050602}" destId="{7098C4F8-E23A-414C-9A6D-5262C4237B66}" srcOrd="0" destOrd="0" presId="urn:microsoft.com/office/officeart/2018/2/layout/IconVerticalSolidList"/>
    <dgm:cxn modelId="{767696AE-0304-479D-98E8-FBA2B020F135}" type="presOf" srcId="{819FD12C-4D3B-4453-A525-D3DD4D1F53F8}" destId="{B9A7AF40-6071-4C68-B566-BCFF37EC606F}" srcOrd="0" destOrd="0" presId="urn:microsoft.com/office/officeart/2018/2/layout/IconVerticalSolidList"/>
    <dgm:cxn modelId="{36FFF2BF-09BA-4BDC-B80D-B5ED4BC7C5AF}" type="presOf" srcId="{BD7CEF97-22FE-48AA-9CDE-6F797FC4109D}" destId="{FAAAC4DA-472B-45F1-B918-953E99C831DD}" srcOrd="0" destOrd="0" presId="urn:microsoft.com/office/officeart/2018/2/layout/IconVerticalSolidList"/>
    <dgm:cxn modelId="{724174C8-086D-4B53-98A1-8207B4ACAA61}" srcId="{F124401B-DA87-4C76-B508-F9BBA5050602}" destId="{819FD12C-4D3B-4453-A525-D3DD4D1F53F8}" srcOrd="1" destOrd="0" parTransId="{1F812319-AE7F-490E-892B-2CF28E378ED8}" sibTransId="{ADE7CF17-3E43-4ABB-A1CF-4BD28418192B}"/>
    <dgm:cxn modelId="{B5E4DBEC-4C29-4726-8D89-C49962D14C19}" srcId="{F124401B-DA87-4C76-B508-F9BBA5050602}" destId="{2A11D45B-D326-4851-A9B2-173A85184773}" srcOrd="2" destOrd="0" parTransId="{89AF9DDE-1289-4780-BB90-382B265A333F}" sibTransId="{3BE5AA17-EA19-4ED5-BA30-5A33729593FE}"/>
    <dgm:cxn modelId="{82F78660-4D0F-42DB-B467-E9650768F703}" type="presParOf" srcId="{7098C4F8-E23A-414C-9A6D-5262C4237B66}" destId="{7B131E46-9DB1-4B73-92C1-0999F1E8D0E0}" srcOrd="0" destOrd="0" presId="urn:microsoft.com/office/officeart/2018/2/layout/IconVerticalSolidList"/>
    <dgm:cxn modelId="{657AD8E7-FD73-4D00-857C-2AF0B79A1890}" type="presParOf" srcId="{7B131E46-9DB1-4B73-92C1-0999F1E8D0E0}" destId="{DED3D556-E3BC-4318-A457-F76EC28D5F95}" srcOrd="0" destOrd="0" presId="urn:microsoft.com/office/officeart/2018/2/layout/IconVerticalSolidList"/>
    <dgm:cxn modelId="{31DD67FB-9997-4447-8047-6783869159B4}" type="presParOf" srcId="{7B131E46-9DB1-4B73-92C1-0999F1E8D0E0}" destId="{2B86E031-6124-4D27-AB3D-9EB9C763D114}" srcOrd="1" destOrd="0" presId="urn:microsoft.com/office/officeart/2018/2/layout/IconVerticalSolidList"/>
    <dgm:cxn modelId="{946C41B9-2ABF-481D-8E30-128D0F441922}" type="presParOf" srcId="{7B131E46-9DB1-4B73-92C1-0999F1E8D0E0}" destId="{52F0B454-EF71-4434-8D6C-4F17313BC6C9}" srcOrd="2" destOrd="0" presId="urn:microsoft.com/office/officeart/2018/2/layout/IconVerticalSolidList"/>
    <dgm:cxn modelId="{256308AC-9FAE-4DDE-82E8-C9C6BEBF8260}" type="presParOf" srcId="{7B131E46-9DB1-4B73-92C1-0999F1E8D0E0}" destId="{FAAAC4DA-472B-45F1-B918-953E99C831DD}" srcOrd="3" destOrd="0" presId="urn:microsoft.com/office/officeart/2018/2/layout/IconVerticalSolidList"/>
    <dgm:cxn modelId="{BCB9B6BF-6167-4057-8AC6-EB9F12CABE37}" type="presParOf" srcId="{7098C4F8-E23A-414C-9A6D-5262C4237B66}" destId="{DF8CADFC-3CCB-4C74-9374-2FD57BBC20EC}" srcOrd="1" destOrd="0" presId="urn:microsoft.com/office/officeart/2018/2/layout/IconVerticalSolidList"/>
    <dgm:cxn modelId="{08F3586C-02E7-4B05-BA15-1DFCC8129199}" type="presParOf" srcId="{7098C4F8-E23A-414C-9A6D-5262C4237B66}" destId="{196291FB-A510-41FB-AD1A-3CD568D474B4}" srcOrd="2" destOrd="0" presId="urn:microsoft.com/office/officeart/2018/2/layout/IconVerticalSolidList"/>
    <dgm:cxn modelId="{7D11F8AE-2DB3-415B-9842-BF23EB11B7BB}" type="presParOf" srcId="{196291FB-A510-41FB-AD1A-3CD568D474B4}" destId="{D5708911-8E6D-48CB-B314-BEE4640DFD15}" srcOrd="0" destOrd="0" presId="urn:microsoft.com/office/officeart/2018/2/layout/IconVerticalSolidList"/>
    <dgm:cxn modelId="{B63DD60B-E5A7-48E7-ACA5-BB441A9227F8}" type="presParOf" srcId="{196291FB-A510-41FB-AD1A-3CD568D474B4}" destId="{7B8E5544-51E6-4C9E-8D17-8523007BD218}" srcOrd="1" destOrd="0" presId="urn:microsoft.com/office/officeart/2018/2/layout/IconVerticalSolidList"/>
    <dgm:cxn modelId="{769F4A6F-9409-49E6-95A7-32FD85272483}" type="presParOf" srcId="{196291FB-A510-41FB-AD1A-3CD568D474B4}" destId="{726BE4C8-BA6E-4CCB-963E-60FFEB9DDD2F}" srcOrd="2" destOrd="0" presId="urn:microsoft.com/office/officeart/2018/2/layout/IconVerticalSolidList"/>
    <dgm:cxn modelId="{5012589C-10AF-48A1-9837-C687E076C234}" type="presParOf" srcId="{196291FB-A510-41FB-AD1A-3CD568D474B4}" destId="{B9A7AF40-6071-4C68-B566-BCFF37EC606F}" srcOrd="3" destOrd="0" presId="urn:microsoft.com/office/officeart/2018/2/layout/IconVerticalSolidList"/>
    <dgm:cxn modelId="{5BF7021A-A193-400E-9F92-901E5ED956BE}" type="presParOf" srcId="{7098C4F8-E23A-414C-9A6D-5262C4237B66}" destId="{19029B11-A2A8-4526-B97A-69FCA41C6310}" srcOrd="3" destOrd="0" presId="urn:microsoft.com/office/officeart/2018/2/layout/IconVerticalSolidList"/>
    <dgm:cxn modelId="{956C07C8-628E-4A46-A952-865566619D36}" type="presParOf" srcId="{7098C4F8-E23A-414C-9A6D-5262C4237B66}" destId="{15D371C4-93B4-4050-8716-E9409359692F}" srcOrd="4" destOrd="0" presId="urn:microsoft.com/office/officeart/2018/2/layout/IconVerticalSolidList"/>
    <dgm:cxn modelId="{F7E1FA28-3D04-4109-B440-62F629D3FE0A}" type="presParOf" srcId="{15D371C4-93B4-4050-8716-E9409359692F}" destId="{C6262578-9FC3-4EA3-9DBC-03B8ADF715B2}" srcOrd="0" destOrd="0" presId="urn:microsoft.com/office/officeart/2018/2/layout/IconVerticalSolidList"/>
    <dgm:cxn modelId="{E53AC6D4-628F-496B-9ABB-B05E5620C22F}" type="presParOf" srcId="{15D371C4-93B4-4050-8716-E9409359692F}" destId="{3E40606B-4FE2-44F0-AAF3-FF356485CCB5}" srcOrd="1" destOrd="0" presId="urn:microsoft.com/office/officeart/2018/2/layout/IconVerticalSolidList"/>
    <dgm:cxn modelId="{3714433A-F6E7-4675-B0A0-DA9E63D37906}" type="presParOf" srcId="{15D371C4-93B4-4050-8716-E9409359692F}" destId="{608E2930-AA18-4314-8A8B-459F4CB6B612}" srcOrd="2" destOrd="0" presId="urn:microsoft.com/office/officeart/2018/2/layout/IconVerticalSolidList"/>
    <dgm:cxn modelId="{C6290CFD-D946-4076-966E-2FC88E06E1FB}" type="presParOf" srcId="{15D371C4-93B4-4050-8716-E9409359692F}" destId="{2528FBF6-9E31-454D-84F8-AD38D84523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312A95-AF9D-4A31-858C-37D84D371A8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548A78D-F6FB-4F62-ADE0-128FBE72CD2F}">
      <dgm:prSet/>
      <dgm:spPr/>
      <dgm:t>
        <a:bodyPr/>
        <a:lstStyle/>
        <a:p>
          <a:r>
            <a:rPr lang="fr-FR" dirty="0"/>
            <a:t> Bonne </a:t>
          </a:r>
          <a:r>
            <a:rPr lang="fr-FR" dirty="0" err="1"/>
            <a:t>interprétabilité</a:t>
          </a:r>
          <a:endParaRPr lang="en-US" dirty="0"/>
        </a:p>
      </dgm:t>
    </dgm:pt>
    <dgm:pt modelId="{87BC564D-AE5D-4A3D-944F-9ACEE58FD23B}" type="parTrans" cxnId="{64CF468D-182D-43E1-9477-F081F844A18B}">
      <dgm:prSet/>
      <dgm:spPr/>
      <dgm:t>
        <a:bodyPr/>
        <a:lstStyle/>
        <a:p>
          <a:endParaRPr lang="en-US"/>
        </a:p>
      </dgm:t>
    </dgm:pt>
    <dgm:pt modelId="{7716BF04-178D-4120-8EDF-F2B629FBCAAF}" type="sibTrans" cxnId="{64CF468D-182D-43E1-9477-F081F844A18B}">
      <dgm:prSet/>
      <dgm:spPr/>
      <dgm:t>
        <a:bodyPr/>
        <a:lstStyle/>
        <a:p>
          <a:endParaRPr lang="en-US"/>
        </a:p>
      </dgm:t>
    </dgm:pt>
    <dgm:pt modelId="{89BCD841-0E50-4061-9F15-96CA3ADBEA1D}">
      <dgm:prSet/>
      <dgm:spPr/>
      <dgm:t>
        <a:bodyPr/>
        <a:lstStyle/>
        <a:p>
          <a:r>
            <a:rPr lang="fr-FR" dirty="0"/>
            <a:t>Stable avec 2018 ARI</a:t>
          </a:r>
          <a:endParaRPr lang="en-US" dirty="0"/>
        </a:p>
      </dgm:t>
    </dgm:pt>
    <dgm:pt modelId="{C3A6D63B-ECB0-4CB4-B688-D1F8CE5B2597}" type="parTrans" cxnId="{F0432FD3-6362-4A40-9CC1-EE9C696307BF}">
      <dgm:prSet/>
      <dgm:spPr/>
      <dgm:t>
        <a:bodyPr/>
        <a:lstStyle/>
        <a:p>
          <a:endParaRPr lang="en-US"/>
        </a:p>
      </dgm:t>
    </dgm:pt>
    <dgm:pt modelId="{AF4BF767-F87B-48C3-A7AE-AF78DE2D5CD7}" type="sibTrans" cxnId="{F0432FD3-6362-4A40-9CC1-EE9C696307BF}">
      <dgm:prSet/>
      <dgm:spPr/>
      <dgm:t>
        <a:bodyPr/>
        <a:lstStyle/>
        <a:p>
          <a:endParaRPr lang="en-US"/>
        </a:p>
      </dgm:t>
    </dgm:pt>
    <dgm:pt modelId="{908CCB64-B9F8-488C-8BCF-0CF0828A3DEB}" type="pres">
      <dgm:prSet presAssocID="{BD312A95-AF9D-4A31-858C-37D84D371A8B}" presName="root" presStyleCnt="0">
        <dgm:presLayoutVars>
          <dgm:dir/>
          <dgm:resizeHandles val="exact"/>
        </dgm:presLayoutVars>
      </dgm:prSet>
      <dgm:spPr/>
    </dgm:pt>
    <dgm:pt modelId="{6C9E7577-A793-4D61-ACF7-B700677F7334}" type="pres">
      <dgm:prSet presAssocID="{3548A78D-F6FB-4F62-ADE0-128FBE72CD2F}" presName="compNode" presStyleCnt="0"/>
      <dgm:spPr/>
    </dgm:pt>
    <dgm:pt modelId="{CC68A22B-08ED-4FF4-97AF-67579C1A6711}" type="pres">
      <dgm:prSet presAssocID="{3548A78D-F6FB-4F62-ADE0-128FBE72CD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E4DFE11-22AB-498D-A55E-DADD33E9FB9F}" type="pres">
      <dgm:prSet presAssocID="{3548A78D-F6FB-4F62-ADE0-128FBE72CD2F}" presName="spaceRect" presStyleCnt="0"/>
      <dgm:spPr/>
    </dgm:pt>
    <dgm:pt modelId="{0066BE71-6719-4FAA-902B-6556927D08BF}" type="pres">
      <dgm:prSet presAssocID="{3548A78D-F6FB-4F62-ADE0-128FBE72CD2F}" presName="textRect" presStyleLbl="revTx" presStyleIdx="0" presStyleCnt="2">
        <dgm:presLayoutVars>
          <dgm:chMax val="1"/>
          <dgm:chPref val="1"/>
        </dgm:presLayoutVars>
      </dgm:prSet>
      <dgm:spPr/>
    </dgm:pt>
    <dgm:pt modelId="{A8DBF42A-2C11-4802-96E7-508FC4670F94}" type="pres">
      <dgm:prSet presAssocID="{7716BF04-178D-4120-8EDF-F2B629FBCAAF}" presName="sibTrans" presStyleCnt="0"/>
      <dgm:spPr/>
    </dgm:pt>
    <dgm:pt modelId="{C06CFF4A-7296-4903-88E5-A3B5DE2EE3CA}" type="pres">
      <dgm:prSet presAssocID="{89BCD841-0E50-4061-9F15-96CA3ADBEA1D}" presName="compNode" presStyleCnt="0"/>
      <dgm:spPr/>
    </dgm:pt>
    <dgm:pt modelId="{1BD3ED97-7260-4C44-BF9F-FD56C0786D12}" type="pres">
      <dgm:prSet presAssocID="{89BCD841-0E50-4061-9F15-96CA3ADBEA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onne"/>
        </a:ext>
      </dgm:extLst>
    </dgm:pt>
    <dgm:pt modelId="{03F0F330-2E12-407E-B7F1-B130E24EFD02}" type="pres">
      <dgm:prSet presAssocID="{89BCD841-0E50-4061-9F15-96CA3ADBEA1D}" presName="spaceRect" presStyleCnt="0"/>
      <dgm:spPr/>
    </dgm:pt>
    <dgm:pt modelId="{C245C2E4-ACD0-4A4E-A7E5-4CC95F5BB446}" type="pres">
      <dgm:prSet presAssocID="{89BCD841-0E50-4061-9F15-96CA3ADBEA1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B31C70-F2E5-453A-AA87-1BBF6F9E5124}" type="presOf" srcId="{BD312A95-AF9D-4A31-858C-37D84D371A8B}" destId="{908CCB64-B9F8-488C-8BCF-0CF0828A3DEB}" srcOrd="0" destOrd="0" presId="urn:microsoft.com/office/officeart/2018/2/layout/IconLabelList"/>
    <dgm:cxn modelId="{64CF468D-182D-43E1-9477-F081F844A18B}" srcId="{BD312A95-AF9D-4A31-858C-37D84D371A8B}" destId="{3548A78D-F6FB-4F62-ADE0-128FBE72CD2F}" srcOrd="0" destOrd="0" parTransId="{87BC564D-AE5D-4A3D-944F-9ACEE58FD23B}" sibTransId="{7716BF04-178D-4120-8EDF-F2B629FBCAAF}"/>
    <dgm:cxn modelId="{49DA0099-CEDA-40FD-8065-78FA4E0D82A2}" type="presOf" srcId="{3548A78D-F6FB-4F62-ADE0-128FBE72CD2F}" destId="{0066BE71-6719-4FAA-902B-6556927D08BF}" srcOrd="0" destOrd="0" presId="urn:microsoft.com/office/officeart/2018/2/layout/IconLabelList"/>
    <dgm:cxn modelId="{651D2CAF-8BB9-4D9D-A076-3B40F4ECB64D}" type="presOf" srcId="{89BCD841-0E50-4061-9F15-96CA3ADBEA1D}" destId="{C245C2E4-ACD0-4A4E-A7E5-4CC95F5BB446}" srcOrd="0" destOrd="0" presId="urn:microsoft.com/office/officeart/2018/2/layout/IconLabelList"/>
    <dgm:cxn modelId="{F0432FD3-6362-4A40-9CC1-EE9C696307BF}" srcId="{BD312A95-AF9D-4A31-858C-37D84D371A8B}" destId="{89BCD841-0E50-4061-9F15-96CA3ADBEA1D}" srcOrd="1" destOrd="0" parTransId="{C3A6D63B-ECB0-4CB4-B688-D1F8CE5B2597}" sibTransId="{AF4BF767-F87B-48C3-A7AE-AF78DE2D5CD7}"/>
    <dgm:cxn modelId="{DA3E16D9-AF6B-4828-9161-410DCA4AE7B4}" type="presParOf" srcId="{908CCB64-B9F8-488C-8BCF-0CF0828A3DEB}" destId="{6C9E7577-A793-4D61-ACF7-B700677F7334}" srcOrd="0" destOrd="0" presId="urn:microsoft.com/office/officeart/2018/2/layout/IconLabelList"/>
    <dgm:cxn modelId="{769CF75B-4EF4-41E9-9AB9-84E3E079BCE6}" type="presParOf" srcId="{6C9E7577-A793-4D61-ACF7-B700677F7334}" destId="{CC68A22B-08ED-4FF4-97AF-67579C1A6711}" srcOrd="0" destOrd="0" presId="urn:microsoft.com/office/officeart/2018/2/layout/IconLabelList"/>
    <dgm:cxn modelId="{916F1D15-E852-4E7C-AC82-F186B5238581}" type="presParOf" srcId="{6C9E7577-A793-4D61-ACF7-B700677F7334}" destId="{DE4DFE11-22AB-498D-A55E-DADD33E9FB9F}" srcOrd="1" destOrd="0" presId="urn:microsoft.com/office/officeart/2018/2/layout/IconLabelList"/>
    <dgm:cxn modelId="{DF7E8876-184A-44ED-B659-0C71E2D31686}" type="presParOf" srcId="{6C9E7577-A793-4D61-ACF7-B700677F7334}" destId="{0066BE71-6719-4FAA-902B-6556927D08BF}" srcOrd="2" destOrd="0" presId="urn:microsoft.com/office/officeart/2018/2/layout/IconLabelList"/>
    <dgm:cxn modelId="{DD860B5D-455E-4710-AD05-97E3A3D5BE2E}" type="presParOf" srcId="{908CCB64-B9F8-488C-8BCF-0CF0828A3DEB}" destId="{A8DBF42A-2C11-4802-96E7-508FC4670F94}" srcOrd="1" destOrd="0" presId="urn:microsoft.com/office/officeart/2018/2/layout/IconLabelList"/>
    <dgm:cxn modelId="{3B29FE65-0C19-4D2E-BEAB-F67AD333C0EA}" type="presParOf" srcId="{908CCB64-B9F8-488C-8BCF-0CF0828A3DEB}" destId="{C06CFF4A-7296-4903-88E5-A3B5DE2EE3CA}" srcOrd="2" destOrd="0" presId="urn:microsoft.com/office/officeart/2018/2/layout/IconLabelList"/>
    <dgm:cxn modelId="{A41C76D8-52CE-4F51-8641-5839C03BB443}" type="presParOf" srcId="{C06CFF4A-7296-4903-88E5-A3B5DE2EE3CA}" destId="{1BD3ED97-7260-4C44-BF9F-FD56C0786D12}" srcOrd="0" destOrd="0" presId="urn:microsoft.com/office/officeart/2018/2/layout/IconLabelList"/>
    <dgm:cxn modelId="{F639A726-BD77-4BC9-B617-FD7AA983A24F}" type="presParOf" srcId="{C06CFF4A-7296-4903-88E5-A3B5DE2EE3CA}" destId="{03F0F330-2E12-407E-B7F1-B130E24EFD02}" srcOrd="1" destOrd="0" presId="urn:microsoft.com/office/officeart/2018/2/layout/IconLabelList"/>
    <dgm:cxn modelId="{2C7089A7-39A9-46D7-8067-849919FB3D25}" type="presParOf" srcId="{C06CFF4A-7296-4903-88E5-A3B5DE2EE3CA}" destId="{C245C2E4-ACD0-4A4E-A7E5-4CC95F5BB4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407CD8-5534-4F06-8B56-CDA5E5502FC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A1EF1A-B80C-466D-BD4C-3397CA851CE1}">
      <dgm:prSet/>
      <dgm:spPr/>
      <dgm:t>
        <a:bodyPr/>
        <a:lstStyle/>
        <a:p>
          <a:r>
            <a:rPr lang="fr-FR" dirty="0"/>
            <a:t>interprétrablité moyenne</a:t>
          </a:r>
          <a:endParaRPr lang="en-US" dirty="0"/>
        </a:p>
      </dgm:t>
    </dgm:pt>
    <dgm:pt modelId="{1463BF99-F5ED-4EB0-B039-B941AF85E1DD}" type="parTrans" cxnId="{C5133893-8532-41EA-AD07-45501B2538C4}">
      <dgm:prSet/>
      <dgm:spPr/>
      <dgm:t>
        <a:bodyPr/>
        <a:lstStyle/>
        <a:p>
          <a:endParaRPr lang="en-US"/>
        </a:p>
      </dgm:t>
    </dgm:pt>
    <dgm:pt modelId="{94DA2BFD-1022-4B5D-BFC7-1F192FC02041}" type="sibTrans" cxnId="{C5133893-8532-41EA-AD07-45501B2538C4}">
      <dgm:prSet/>
      <dgm:spPr/>
      <dgm:t>
        <a:bodyPr/>
        <a:lstStyle/>
        <a:p>
          <a:endParaRPr lang="en-US"/>
        </a:p>
      </dgm:t>
    </dgm:pt>
    <dgm:pt modelId="{FD9B494F-B684-49DE-87AC-AC8734A51BB3}">
      <dgm:prSet/>
      <dgm:spPr/>
      <dgm:t>
        <a:bodyPr/>
        <a:lstStyle/>
        <a:p>
          <a:r>
            <a:rPr lang="fr-FR" dirty="0"/>
            <a:t>ARI proche de 0</a:t>
          </a:r>
          <a:endParaRPr lang="en-US" dirty="0"/>
        </a:p>
      </dgm:t>
    </dgm:pt>
    <dgm:pt modelId="{A2D4D205-FC56-428A-9F59-A1C7FEED9CAF}" type="parTrans" cxnId="{B6DBF290-8559-4928-B678-A53567200E21}">
      <dgm:prSet/>
      <dgm:spPr/>
      <dgm:t>
        <a:bodyPr/>
        <a:lstStyle/>
        <a:p>
          <a:endParaRPr lang="en-US"/>
        </a:p>
      </dgm:t>
    </dgm:pt>
    <dgm:pt modelId="{20487926-DA5F-43D3-AE6C-CF27E660CED9}" type="sibTrans" cxnId="{B6DBF290-8559-4928-B678-A53567200E21}">
      <dgm:prSet/>
      <dgm:spPr/>
      <dgm:t>
        <a:bodyPr/>
        <a:lstStyle/>
        <a:p>
          <a:endParaRPr lang="en-US"/>
        </a:p>
      </dgm:t>
    </dgm:pt>
    <dgm:pt modelId="{D77FC7B7-F994-4537-9048-D5603D081814}" type="pres">
      <dgm:prSet presAssocID="{38407CD8-5534-4F06-8B56-CDA5E5502FC0}" presName="root" presStyleCnt="0">
        <dgm:presLayoutVars>
          <dgm:dir/>
          <dgm:resizeHandles val="exact"/>
        </dgm:presLayoutVars>
      </dgm:prSet>
      <dgm:spPr/>
    </dgm:pt>
    <dgm:pt modelId="{35A75A93-2FCE-44A6-8CE9-6EF61A25D2A3}" type="pres">
      <dgm:prSet presAssocID="{5FA1EF1A-B80C-466D-BD4C-3397CA851CE1}" presName="compNode" presStyleCnt="0"/>
      <dgm:spPr/>
    </dgm:pt>
    <dgm:pt modelId="{ACEBF601-61DC-4E35-A820-C59156AF01CE}" type="pres">
      <dgm:prSet presAssocID="{5FA1EF1A-B80C-466D-BD4C-3397CA851C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4EA8E1F-428D-49C0-A31D-B1369CE3E2BE}" type="pres">
      <dgm:prSet presAssocID="{5FA1EF1A-B80C-466D-BD4C-3397CA851CE1}" presName="spaceRect" presStyleCnt="0"/>
      <dgm:spPr/>
    </dgm:pt>
    <dgm:pt modelId="{F849925F-9FFA-4B86-8E95-4D656146EC5E}" type="pres">
      <dgm:prSet presAssocID="{5FA1EF1A-B80C-466D-BD4C-3397CA851CE1}" presName="textRect" presStyleLbl="revTx" presStyleIdx="0" presStyleCnt="2">
        <dgm:presLayoutVars>
          <dgm:chMax val="1"/>
          <dgm:chPref val="1"/>
        </dgm:presLayoutVars>
      </dgm:prSet>
      <dgm:spPr/>
    </dgm:pt>
    <dgm:pt modelId="{F05894E6-E27F-4FA8-BA8A-DE61E408D31F}" type="pres">
      <dgm:prSet presAssocID="{94DA2BFD-1022-4B5D-BFC7-1F192FC02041}" presName="sibTrans" presStyleCnt="0"/>
      <dgm:spPr/>
    </dgm:pt>
    <dgm:pt modelId="{01E1418B-2B20-40D9-B5E3-8AEBFC742E10}" type="pres">
      <dgm:prSet presAssocID="{FD9B494F-B684-49DE-87AC-AC8734A51BB3}" presName="compNode" presStyleCnt="0"/>
      <dgm:spPr/>
    </dgm:pt>
    <dgm:pt modelId="{C89E867A-340E-4C64-B547-143966010CE2}" type="pres">
      <dgm:prSet presAssocID="{FD9B494F-B684-49DE-87AC-AC8734A51B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3EEFC31-ED2F-40C4-8CF6-0F6C2843FDFB}" type="pres">
      <dgm:prSet presAssocID="{FD9B494F-B684-49DE-87AC-AC8734A51BB3}" presName="spaceRect" presStyleCnt="0"/>
      <dgm:spPr/>
    </dgm:pt>
    <dgm:pt modelId="{B293200D-9854-4CBB-BFF2-0B64E3CF8172}" type="pres">
      <dgm:prSet presAssocID="{FD9B494F-B684-49DE-87AC-AC8734A51B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2C7331E-6751-42A4-882C-329BB3C17720}" type="presOf" srcId="{38407CD8-5534-4F06-8B56-CDA5E5502FC0}" destId="{D77FC7B7-F994-4537-9048-D5603D081814}" srcOrd="0" destOrd="0" presId="urn:microsoft.com/office/officeart/2018/2/layout/IconLabelList"/>
    <dgm:cxn modelId="{DC1CB356-6412-4245-A8F7-7F7DA0D82939}" type="presOf" srcId="{5FA1EF1A-B80C-466D-BD4C-3397CA851CE1}" destId="{F849925F-9FFA-4B86-8E95-4D656146EC5E}" srcOrd="0" destOrd="0" presId="urn:microsoft.com/office/officeart/2018/2/layout/IconLabelList"/>
    <dgm:cxn modelId="{67CD0789-7182-47FE-B134-83FE243FA11F}" type="presOf" srcId="{FD9B494F-B684-49DE-87AC-AC8734A51BB3}" destId="{B293200D-9854-4CBB-BFF2-0B64E3CF8172}" srcOrd="0" destOrd="0" presId="urn:microsoft.com/office/officeart/2018/2/layout/IconLabelList"/>
    <dgm:cxn modelId="{B6DBF290-8559-4928-B678-A53567200E21}" srcId="{38407CD8-5534-4F06-8B56-CDA5E5502FC0}" destId="{FD9B494F-B684-49DE-87AC-AC8734A51BB3}" srcOrd="1" destOrd="0" parTransId="{A2D4D205-FC56-428A-9F59-A1C7FEED9CAF}" sibTransId="{20487926-DA5F-43D3-AE6C-CF27E660CED9}"/>
    <dgm:cxn modelId="{C5133893-8532-41EA-AD07-45501B2538C4}" srcId="{38407CD8-5534-4F06-8B56-CDA5E5502FC0}" destId="{5FA1EF1A-B80C-466D-BD4C-3397CA851CE1}" srcOrd="0" destOrd="0" parTransId="{1463BF99-F5ED-4EB0-B039-B941AF85E1DD}" sibTransId="{94DA2BFD-1022-4B5D-BFC7-1F192FC02041}"/>
    <dgm:cxn modelId="{8CBFC027-1813-424F-A445-EA82C7B786EE}" type="presParOf" srcId="{D77FC7B7-F994-4537-9048-D5603D081814}" destId="{35A75A93-2FCE-44A6-8CE9-6EF61A25D2A3}" srcOrd="0" destOrd="0" presId="urn:microsoft.com/office/officeart/2018/2/layout/IconLabelList"/>
    <dgm:cxn modelId="{E70F9CB7-E4AC-465A-9729-13342EE059EE}" type="presParOf" srcId="{35A75A93-2FCE-44A6-8CE9-6EF61A25D2A3}" destId="{ACEBF601-61DC-4E35-A820-C59156AF01CE}" srcOrd="0" destOrd="0" presId="urn:microsoft.com/office/officeart/2018/2/layout/IconLabelList"/>
    <dgm:cxn modelId="{0C9E5CD4-EEA7-495C-9DC4-CE63B3AD76B5}" type="presParOf" srcId="{35A75A93-2FCE-44A6-8CE9-6EF61A25D2A3}" destId="{64EA8E1F-428D-49C0-A31D-B1369CE3E2BE}" srcOrd="1" destOrd="0" presId="urn:microsoft.com/office/officeart/2018/2/layout/IconLabelList"/>
    <dgm:cxn modelId="{C412D314-1DB2-444D-A27E-D63FCBB28692}" type="presParOf" srcId="{35A75A93-2FCE-44A6-8CE9-6EF61A25D2A3}" destId="{F849925F-9FFA-4B86-8E95-4D656146EC5E}" srcOrd="2" destOrd="0" presId="urn:microsoft.com/office/officeart/2018/2/layout/IconLabelList"/>
    <dgm:cxn modelId="{18EA6FA9-98BB-428E-820E-858C41619B62}" type="presParOf" srcId="{D77FC7B7-F994-4537-9048-D5603D081814}" destId="{F05894E6-E27F-4FA8-BA8A-DE61E408D31F}" srcOrd="1" destOrd="0" presId="urn:microsoft.com/office/officeart/2018/2/layout/IconLabelList"/>
    <dgm:cxn modelId="{528E0975-5CB0-446B-973E-AC99CC97199C}" type="presParOf" srcId="{D77FC7B7-F994-4537-9048-D5603D081814}" destId="{01E1418B-2B20-40D9-B5E3-8AEBFC742E10}" srcOrd="2" destOrd="0" presId="urn:microsoft.com/office/officeart/2018/2/layout/IconLabelList"/>
    <dgm:cxn modelId="{60C8668C-AFD1-4CD5-955B-A7D551707FED}" type="presParOf" srcId="{01E1418B-2B20-40D9-B5E3-8AEBFC742E10}" destId="{C89E867A-340E-4C64-B547-143966010CE2}" srcOrd="0" destOrd="0" presId="urn:microsoft.com/office/officeart/2018/2/layout/IconLabelList"/>
    <dgm:cxn modelId="{3C6DFD50-58E2-41CE-80E5-EFBB4CAEA8CB}" type="presParOf" srcId="{01E1418B-2B20-40D9-B5E3-8AEBFC742E10}" destId="{A3EEFC31-ED2F-40C4-8CF6-0F6C2843FDFB}" srcOrd="1" destOrd="0" presId="urn:microsoft.com/office/officeart/2018/2/layout/IconLabelList"/>
    <dgm:cxn modelId="{B6AB3F13-80DD-4505-9E41-96F559A0E9CD}" type="presParOf" srcId="{01E1418B-2B20-40D9-B5E3-8AEBFC742E10}" destId="{B293200D-9854-4CBB-BFF2-0B64E3CF81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EB797A-7AC1-45AC-8A27-7F1C03EF393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6451F9-9B67-4468-9D8F-F5FB8092AF93}">
      <dgm:prSet/>
      <dgm:spPr/>
      <dgm:t>
        <a:bodyPr/>
        <a:lstStyle/>
        <a:p>
          <a:r>
            <a:rPr lang="fr-FR" dirty="0"/>
            <a:t>KMEANS (4classes) </a:t>
          </a:r>
          <a:endParaRPr lang="en-US" dirty="0"/>
        </a:p>
      </dgm:t>
    </dgm:pt>
    <dgm:pt modelId="{F4F1DC95-8901-409E-B7F9-846A1AE75C49}" type="parTrans" cxnId="{CF10E206-4D29-4E90-A64C-D29145B03529}">
      <dgm:prSet/>
      <dgm:spPr/>
      <dgm:t>
        <a:bodyPr/>
        <a:lstStyle/>
        <a:p>
          <a:endParaRPr lang="en-US"/>
        </a:p>
      </dgm:t>
    </dgm:pt>
    <dgm:pt modelId="{08A1386B-5A50-4BDE-AE01-C2158DAC5628}" type="sibTrans" cxnId="{CF10E206-4D29-4E90-A64C-D29145B03529}">
      <dgm:prSet/>
      <dgm:spPr/>
      <dgm:t>
        <a:bodyPr/>
        <a:lstStyle/>
        <a:p>
          <a:endParaRPr lang="en-US"/>
        </a:p>
      </dgm:t>
    </dgm:pt>
    <dgm:pt modelId="{1F287951-08A7-4810-A11D-A9C3EE0DBCEA}">
      <dgm:prSet/>
      <dgm:spPr/>
      <dgm:t>
        <a:bodyPr/>
        <a:lstStyle/>
        <a:p>
          <a:r>
            <a:rPr lang="fr-FR"/>
            <a:t>Bonne interprétabilité</a:t>
          </a:r>
          <a:endParaRPr lang="en-US"/>
        </a:p>
      </dgm:t>
    </dgm:pt>
    <dgm:pt modelId="{8E90B11E-CF9B-4C27-A27F-D58AF66CD106}" type="parTrans" cxnId="{75C6B61F-0506-48EB-9924-CE4C1A69D4AB}">
      <dgm:prSet/>
      <dgm:spPr/>
      <dgm:t>
        <a:bodyPr/>
        <a:lstStyle/>
        <a:p>
          <a:endParaRPr lang="en-US"/>
        </a:p>
      </dgm:t>
    </dgm:pt>
    <dgm:pt modelId="{6F03E1B4-1B4E-4FBC-856D-F58D7217F2D9}" type="sibTrans" cxnId="{75C6B61F-0506-48EB-9924-CE4C1A69D4AB}">
      <dgm:prSet/>
      <dgm:spPr/>
      <dgm:t>
        <a:bodyPr/>
        <a:lstStyle/>
        <a:p>
          <a:endParaRPr lang="en-US"/>
        </a:p>
      </dgm:t>
    </dgm:pt>
    <dgm:pt modelId="{2331CCF3-B0EA-42BA-AFF3-0227F9AC6147}">
      <dgm:prSet/>
      <dgm:spPr/>
      <dgm:t>
        <a:bodyPr/>
        <a:lstStyle/>
        <a:p>
          <a:r>
            <a:rPr lang="fr-FR" dirty="0"/>
            <a:t>ARI et silhouette satisfaisants</a:t>
          </a:r>
          <a:endParaRPr lang="en-US" dirty="0"/>
        </a:p>
      </dgm:t>
    </dgm:pt>
    <dgm:pt modelId="{B069E6D1-77A1-4254-8950-0AB2C66C5F48}" type="parTrans" cxnId="{6861CC3C-5421-4360-8D51-5279BC86A18F}">
      <dgm:prSet/>
      <dgm:spPr/>
      <dgm:t>
        <a:bodyPr/>
        <a:lstStyle/>
        <a:p>
          <a:endParaRPr lang="en-US"/>
        </a:p>
      </dgm:t>
    </dgm:pt>
    <dgm:pt modelId="{5C7F7F00-346B-40CF-BE7A-233E884B1786}" type="sibTrans" cxnId="{6861CC3C-5421-4360-8D51-5279BC86A18F}">
      <dgm:prSet/>
      <dgm:spPr/>
      <dgm:t>
        <a:bodyPr/>
        <a:lstStyle/>
        <a:p>
          <a:endParaRPr lang="en-US"/>
        </a:p>
      </dgm:t>
    </dgm:pt>
    <dgm:pt modelId="{0E1304D1-66B0-0B45-888B-EBC21A9256A7}" type="pres">
      <dgm:prSet presAssocID="{9AEB797A-7AC1-45AC-8A27-7F1C03EF39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095CD9-CE8C-B34F-AE52-3081EB0D3DB1}" type="pres">
      <dgm:prSet presAssocID="{596451F9-9B67-4468-9D8F-F5FB8092AF93}" presName="hierRoot1" presStyleCnt="0"/>
      <dgm:spPr/>
    </dgm:pt>
    <dgm:pt modelId="{6A64D0F6-999E-2149-9CC7-E09842C8A08E}" type="pres">
      <dgm:prSet presAssocID="{596451F9-9B67-4468-9D8F-F5FB8092AF93}" presName="composite" presStyleCnt="0"/>
      <dgm:spPr/>
    </dgm:pt>
    <dgm:pt modelId="{067D78F0-6026-0443-9D48-2CD5CF1D6981}" type="pres">
      <dgm:prSet presAssocID="{596451F9-9B67-4468-9D8F-F5FB8092AF93}" presName="background" presStyleLbl="node0" presStyleIdx="0" presStyleCnt="1"/>
      <dgm:spPr/>
    </dgm:pt>
    <dgm:pt modelId="{4D677788-F3A2-814A-9363-A82EB314E4AF}" type="pres">
      <dgm:prSet presAssocID="{596451F9-9B67-4468-9D8F-F5FB8092AF93}" presName="text" presStyleLbl="fgAcc0" presStyleIdx="0" presStyleCnt="1">
        <dgm:presLayoutVars>
          <dgm:chPref val="3"/>
        </dgm:presLayoutVars>
      </dgm:prSet>
      <dgm:spPr/>
    </dgm:pt>
    <dgm:pt modelId="{FF89D6E3-207C-0443-8B92-04C4B9EF6936}" type="pres">
      <dgm:prSet presAssocID="{596451F9-9B67-4468-9D8F-F5FB8092AF93}" presName="hierChild2" presStyleCnt="0"/>
      <dgm:spPr/>
    </dgm:pt>
    <dgm:pt modelId="{29561601-3C74-6041-B77D-AD0EA94A543D}" type="pres">
      <dgm:prSet presAssocID="{8E90B11E-CF9B-4C27-A27F-D58AF66CD106}" presName="Name10" presStyleLbl="parChTrans1D2" presStyleIdx="0" presStyleCnt="2"/>
      <dgm:spPr/>
    </dgm:pt>
    <dgm:pt modelId="{2D5F35C4-46E8-C044-A1B1-1CEAA60379FC}" type="pres">
      <dgm:prSet presAssocID="{1F287951-08A7-4810-A11D-A9C3EE0DBCEA}" presName="hierRoot2" presStyleCnt="0"/>
      <dgm:spPr/>
    </dgm:pt>
    <dgm:pt modelId="{954C3CE2-BB29-DF40-990E-7C6F3817C835}" type="pres">
      <dgm:prSet presAssocID="{1F287951-08A7-4810-A11D-A9C3EE0DBCEA}" presName="composite2" presStyleCnt="0"/>
      <dgm:spPr/>
    </dgm:pt>
    <dgm:pt modelId="{C532C2DD-9F4B-AF44-AC85-0BF9A42310E6}" type="pres">
      <dgm:prSet presAssocID="{1F287951-08A7-4810-A11D-A9C3EE0DBCEA}" presName="background2" presStyleLbl="node2" presStyleIdx="0" presStyleCnt="2"/>
      <dgm:spPr/>
    </dgm:pt>
    <dgm:pt modelId="{C976BB32-2379-8342-9D02-B20B5713EE8A}" type="pres">
      <dgm:prSet presAssocID="{1F287951-08A7-4810-A11D-A9C3EE0DBCEA}" presName="text2" presStyleLbl="fgAcc2" presStyleIdx="0" presStyleCnt="2">
        <dgm:presLayoutVars>
          <dgm:chPref val="3"/>
        </dgm:presLayoutVars>
      </dgm:prSet>
      <dgm:spPr/>
    </dgm:pt>
    <dgm:pt modelId="{F8697E85-2C01-2C47-B8FD-D1F890B73B01}" type="pres">
      <dgm:prSet presAssocID="{1F287951-08A7-4810-A11D-A9C3EE0DBCEA}" presName="hierChild3" presStyleCnt="0"/>
      <dgm:spPr/>
    </dgm:pt>
    <dgm:pt modelId="{2D871524-B56B-5547-8982-09DBD40727BA}" type="pres">
      <dgm:prSet presAssocID="{B069E6D1-77A1-4254-8950-0AB2C66C5F48}" presName="Name10" presStyleLbl="parChTrans1D2" presStyleIdx="1" presStyleCnt="2"/>
      <dgm:spPr/>
    </dgm:pt>
    <dgm:pt modelId="{41840C1D-4763-D84D-AF63-6FAB99C69905}" type="pres">
      <dgm:prSet presAssocID="{2331CCF3-B0EA-42BA-AFF3-0227F9AC6147}" presName="hierRoot2" presStyleCnt="0"/>
      <dgm:spPr/>
    </dgm:pt>
    <dgm:pt modelId="{54FC2A8E-48EC-C14E-B82A-00D70F55701B}" type="pres">
      <dgm:prSet presAssocID="{2331CCF3-B0EA-42BA-AFF3-0227F9AC6147}" presName="composite2" presStyleCnt="0"/>
      <dgm:spPr/>
    </dgm:pt>
    <dgm:pt modelId="{A1F14524-3CA3-6D49-8E16-410228AFD55F}" type="pres">
      <dgm:prSet presAssocID="{2331CCF3-B0EA-42BA-AFF3-0227F9AC6147}" presName="background2" presStyleLbl="node2" presStyleIdx="1" presStyleCnt="2"/>
      <dgm:spPr/>
    </dgm:pt>
    <dgm:pt modelId="{10C25DEC-0E1A-0943-8213-3B92F3922122}" type="pres">
      <dgm:prSet presAssocID="{2331CCF3-B0EA-42BA-AFF3-0227F9AC6147}" presName="text2" presStyleLbl="fgAcc2" presStyleIdx="1" presStyleCnt="2">
        <dgm:presLayoutVars>
          <dgm:chPref val="3"/>
        </dgm:presLayoutVars>
      </dgm:prSet>
      <dgm:spPr/>
    </dgm:pt>
    <dgm:pt modelId="{6086AF3F-4A85-2041-9A92-83380635CFDC}" type="pres">
      <dgm:prSet presAssocID="{2331CCF3-B0EA-42BA-AFF3-0227F9AC6147}" presName="hierChild3" presStyleCnt="0"/>
      <dgm:spPr/>
    </dgm:pt>
  </dgm:ptLst>
  <dgm:cxnLst>
    <dgm:cxn modelId="{CF10E206-4D29-4E90-A64C-D29145B03529}" srcId="{9AEB797A-7AC1-45AC-8A27-7F1C03EF3939}" destId="{596451F9-9B67-4468-9D8F-F5FB8092AF93}" srcOrd="0" destOrd="0" parTransId="{F4F1DC95-8901-409E-B7F9-846A1AE75C49}" sibTransId="{08A1386B-5A50-4BDE-AE01-C2158DAC5628}"/>
    <dgm:cxn modelId="{9B998215-0E22-D24D-AC1B-53EC213ED839}" type="presOf" srcId="{B069E6D1-77A1-4254-8950-0AB2C66C5F48}" destId="{2D871524-B56B-5547-8982-09DBD40727BA}" srcOrd="0" destOrd="0" presId="urn:microsoft.com/office/officeart/2005/8/layout/hierarchy1"/>
    <dgm:cxn modelId="{5D0CA21F-3510-BB48-AEF9-749B763233D3}" type="presOf" srcId="{8E90B11E-CF9B-4C27-A27F-D58AF66CD106}" destId="{29561601-3C74-6041-B77D-AD0EA94A543D}" srcOrd="0" destOrd="0" presId="urn:microsoft.com/office/officeart/2005/8/layout/hierarchy1"/>
    <dgm:cxn modelId="{75C6B61F-0506-48EB-9924-CE4C1A69D4AB}" srcId="{596451F9-9B67-4468-9D8F-F5FB8092AF93}" destId="{1F287951-08A7-4810-A11D-A9C3EE0DBCEA}" srcOrd="0" destOrd="0" parTransId="{8E90B11E-CF9B-4C27-A27F-D58AF66CD106}" sibTransId="{6F03E1B4-1B4E-4FBC-856D-F58D7217F2D9}"/>
    <dgm:cxn modelId="{6861CC3C-5421-4360-8D51-5279BC86A18F}" srcId="{596451F9-9B67-4468-9D8F-F5FB8092AF93}" destId="{2331CCF3-B0EA-42BA-AFF3-0227F9AC6147}" srcOrd="1" destOrd="0" parTransId="{B069E6D1-77A1-4254-8950-0AB2C66C5F48}" sibTransId="{5C7F7F00-346B-40CF-BE7A-233E884B1786}"/>
    <dgm:cxn modelId="{81DBD085-F245-FD42-A42D-AEADB088488A}" type="presOf" srcId="{596451F9-9B67-4468-9D8F-F5FB8092AF93}" destId="{4D677788-F3A2-814A-9363-A82EB314E4AF}" srcOrd="0" destOrd="0" presId="urn:microsoft.com/office/officeart/2005/8/layout/hierarchy1"/>
    <dgm:cxn modelId="{384C0EC7-5560-504C-931A-B0F60179D4BD}" type="presOf" srcId="{9AEB797A-7AC1-45AC-8A27-7F1C03EF3939}" destId="{0E1304D1-66B0-0B45-888B-EBC21A9256A7}" srcOrd="0" destOrd="0" presId="urn:microsoft.com/office/officeart/2005/8/layout/hierarchy1"/>
    <dgm:cxn modelId="{C5AA3ED4-C3A1-0C4C-B962-018A5BA0A7C9}" type="presOf" srcId="{2331CCF3-B0EA-42BA-AFF3-0227F9AC6147}" destId="{10C25DEC-0E1A-0943-8213-3B92F3922122}" srcOrd="0" destOrd="0" presId="urn:microsoft.com/office/officeart/2005/8/layout/hierarchy1"/>
    <dgm:cxn modelId="{0919AEE5-0C6D-1C48-B0F6-1C6B1CF21919}" type="presOf" srcId="{1F287951-08A7-4810-A11D-A9C3EE0DBCEA}" destId="{C976BB32-2379-8342-9D02-B20B5713EE8A}" srcOrd="0" destOrd="0" presId="urn:microsoft.com/office/officeart/2005/8/layout/hierarchy1"/>
    <dgm:cxn modelId="{D8FD68E0-DEA8-E64D-B3AC-D393CEA27B93}" type="presParOf" srcId="{0E1304D1-66B0-0B45-888B-EBC21A9256A7}" destId="{4F095CD9-CE8C-B34F-AE52-3081EB0D3DB1}" srcOrd="0" destOrd="0" presId="urn:microsoft.com/office/officeart/2005/8/layout/hierarchy1"/>
    <dgm:cxn modelId="{17DC893C-D92C-DF48-BCD2-CAA78BF27F43}" type="presParOf" srcId="{4F095CD9-CE8C-B34F-AE52-3081EB0D3DB1}" destId="{6A64D0F6-999E-2149-9CC7-E09842C8A08E}" srcOrd="0" destOrd="0" presId="urn:microsoft.com/office/officeart/2005/8/layout/hierarchy1"/>
    <dgm:cxn modelId="{DD7F8712-1C58-D54A-9E33-7AB4D432C6F8}" type="presParOf" srcId="{6A64D0F6-999E-2149-9CC7-E09842C8A08E}" destId="{067D78F0-6026-0443-9D48-2CD5CF1D6981}" srcOrd="0" destOrd="0" presId="urn:microsoft.com/office/officeart/2005/8/layout/hierarchy1"/>
    <dgm:cxn modelId="{E66B2FD3-C1DF-1740-803E-4733A31F6768}" type="presParOf" srcId="{6A64D0F6-999E-2149-9CC7-E09842C8A08E}" destId="{4D677788-F3A2-814A-9363-A82EB314E4AF}" srcOrd="1" destOrd="0" presId="urn:microsoft.com/office/officeart/2005/8/layout/hierarchy1"/>
    <dgm:cxn modelId="{3640A4A7-96A9-2745-AF30-DA2D7BE41BE2}" type="presParOf" srcId="{4F095CD9-CE8C-B34F-AE52-3081EB0D3DB1}" destId="{FF89D6E3-207C-0443-8B92-04C4B9EF6936}" srcOrd="1" destOrd="0" presId="urn:microsoft.com/office/officeart/2005/8/layout/hierarchy1"/>
    <dgm:cxn modelId="{1A665FB9-6E8C-9D4F-91F3-0C12B224682E}" type="presParOf" srcId="{FF89D6E3-207C-0443-8B92-04C4B9EF6936}" destId="{29561601-3C74-6041-B77D-AD0EA94A543D}" srcOrd="0" destOrd="0" presId="urn:microsoft.com/office/officeart/2005/8/layout/hierarchy1"/>
    <dgm:cxn modelId="{D04EEEC2-DE5B-BC4C-A168-70FE530F6EEF}" type="presParOf" srcId="{FF89D6E3-207C-0443-8B92-04C4B9EF6936}" destId="{2D5F35C4-46E8-C044-A1B1-1CEAA60379FC}" srcOrd="1" destOrd="0" presId="urn:microsoft.com/office/officeart/2005/8/layout/hierarchy1"/>
    <dgm:cxn modelId="{6759F8B6-0675-AC45-A647-372B5F02F0E9}" type="presParOf" srcId="{2D5F35C4-46E8-C044-A1B1-1CEAA60379FC}" destId="{954C3CE2-BB29-DF40-990E-7C6F3817C835}" srcOrd="0" destOrd="0" presId="urn:microsoft.com/office/officeart/2005/8/layout/hierarchy1"/>
    <dgm:cxn modelId="{49380E95-304C-114A-AF5D-CFFB25753368}" type="presParOf" srcId="{954C3CE2-BB29-DF40-990E-7C6F3817C835}" destId="{C532C2DD-9F4B-AF44-AC85-0BF9A42310E6}" srcOrd="0" destOrd="0" presId="urn:microsoft.com/office/officeart/2005/8/layout/hierarchy1"/>
    <dgm:cxn modelId="{06ABF71E-B4B9-EC42-AA59-06078B748FFA}" type="presParOf" srcId="{954C3CE2-BB29-DF40-990E-7C6F3817C835}" destId="{C976BB32-2379-8342-9D02-B20B5713EE8A}" srcOrd="1" destOrd="0" presId="urn:microsoft.com/office/officeart/2005/8/layout/hierarchy1"/>
    <dgm:cxn modelId="{FB45CE33-5BC7-3F4D-B9F3-D7520D85E38D}" type="presParOf" srcId="{2D5F35C4-46E8-C044-A1B1-1CEAA60379FC}" destId="{F8697E85-2C01-2C47-B8FD-D1F890B73B01}" srcOrd="1" destOrd="0" presId="urn:microsoft.com/office/officeart/2005/8/layout/hierarchy1"/>
    <dgm:cxn modelId="{A4192FC1-4495-9543-8C47-A5CDF57FF186}" type="presParOf" srcId="{FF89D6E3-207C-0443-8B92-04C4B9EF6936}" destId="{2D871524-B56B-5547-8982-09DBD40727BA}" srcOrd="2" destOrd="0" presId="urn:microsoft.com/office/officeart/2005/8/layout/hierarchy1"/>
    <dgm:cxn modelId="{A5B884EB-C076-4544-993F-2361D79F7307}" type="presParOf" srcId="{FF89D6E3-207C-0443-8B92-04C4B9EF6936}" destId="{41840C1D-4763-D84D-AF63-6FAB99C69905}" srcOrd="3" destOrd="0" presId="urn:microsoft.com/office/officeart/2005/8/layout/hierarchy1"/>
    <dgm:cxn modelId="{77ECD350-94C4-B640-813A-8E0B27779DE4}" type="presParOf" srcId="{41840C1D-4763-D84D-AF63-6FAB99C69905}" destId="{54FC2A8E-48EC-C14E-B82A-00D70F55701B}" srcOrd="0" destOrd="0" presId="urn:microsoft.com/office/officeart/2005/8/layout/hierarchy1"/>
    <dgm:cxn modelId="{100306B0-58A1-3E40-B626-C3B8096226F3}" type="presParOf" srcId="{54FC2A8E-48EC-C14E-B82A-00D70F55701B}" destId="{A1F14524-3CA3-6D49-8E16-410228AFD55F}" srcOrd="0" destOrd="0" presId="urn:microsoft.com/office/officeart/2005/8/layout/hierarchy1"/>
    <dgm:cxn modelId="{D678A5A0-7EC7-1B40-A005-34D07863AD09}" type="presParOf" srcId="{54FC2A8E-48EC-C14E-B82A-00D70F55701B}" destId="{10C25DEC-0E1A-0943-8213-3B92F3922122}" srcOrd="1" destOrd="0" presId="urn:microsoft.com/office/officeart/2005/8/layout/hierarchy1"/>
    <dgm:cxn modelId="{2A52F9FB-A82D-1748-8F95-383F6D6DE515}" type="presParOf" srcId="{41840C1D-4763-D84D-AF63-6FAB99C69905}" destId="{6086AF3F-4A85-2041-9A92-83380635CFD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8F1A9E-97DC-42D4-8085-8E953EF821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48518F-92E5-46C2-9F41-199C23BA7E17}">
      <dgm:prSet/>
      <dgm:spPr/>
      <dgm:t>
        <a:bodyPr/>
        <a:lstStyle/>
        <a:p>
          <a:r>
            <a:rPr lang="fr-FR" dirty="0"/>
            <a:t>Cluster 0 : « Les timides satisfaits », ce sont des clients satisfaits mais non fidèle et peu dépensier.</a:t>
          </a:r>
          <a:endParaRPr lang="en-US" dirty="0"/>
        </a:p>
      </dgm:t>
    </dgm:pt>
    <dgm:pt modelId="{67395B73-1F19-4234-8309-A8A9B8535F26}" type="parTrans" cxnId="{ED474618-0542-4506-B7B8-C4E7D6C95003}">
      <dgm:prSet/>
      <dgm:spPr/>
      <dgm:t>
        <a:bodyPr/>
        <a:lstStyle/>
        <a:p>
          <a:endParaRPr lang="en-US"/>
        </a:p>
      </dgm:t>
    </dgm:pt>
    <dgm:pt modelId="{9B382BFF-AB83-4A0F-8EDB-E4373E487082}" type="sibTrans" cxnId="{ED474618-0542-4506-B7B8-C4E7D6C95003}">
      <dgm:prSet/>
      <dgm:spPr/>
      <dgm:t>
        <a:bodyPr/>
        <a:lstStyle/>
        <a:p>
          <a:endParaRPr lang="en-US"/>
        </a:p>
      </dgm:t>
    </dgm:pt>
    <dgm:pt modelId="{E729F76E-CDCE-4E79-B5F1-4F467BD3E944}">
      <dgm:prSet/>
      <dgm:spPr/>
      <dgm:t>
        <a:bodyPr/>
        <a:lstStyle/>
        <a:p>
          <a:r>
            <a:rPr lang="fr-FR" dirty="0"/>
            <a:t>Cluster 1 : « Les dépensiers », ce sont les clients qui ont des paniers onéreux.</a:t>
          </a:r>
          <a:endParaRPr lang="en-US" dirty="0"/>
        </a:p>
      </dgm:t>
    </dgm:pt>
    <dgm:pt modelId="{6D44FBDE-F243-44B7-BBDC-E278D5179FBC}" type="parTrans" cxnId="{3A66BCEE-CB8A-4DEC-B4AB-472C15FCB6FF}">
      <dgm:prSet/>
      <dgm:spPr/>
      <dgm:t>
        <a:bodyPr/>
        <a:lstStyle/>
        <a:p>
          <a:endParaRPr lang="en-US"/>
        </a:p>
      </dgm:t>
    </dgm:pt>
    <dgm:pt modelId="{4D08AA8B-A2F4-468D-AA25-C5C3AECFF7E8}" type="sibTrans" cxnId="{3A66BCEE-CB8A-4DEC-B4AB-472C15FCB6FF}">
      <dgm:prSet/>
      <dgm:spPr/>
      <dgm:t>
        <a:bodyPr/>
        <a:lstStyle/>
        <a:p>
          <a:endParaRPr lang="en-US"/>
        </a:p>
      </dgm:t>
    </dgm:pt>
    <dgm:pt modelId="{889C4B73-2239-4229-B6B8-5DF0D9ECAB2A}">
      <dgm:prSet/>
      <dgm:spPr/>
      <dgm:t>
        <a:bodyPr/>
        <a:lstStyle/>
        <a:p>
          <a:r>
            <a:rPr lang="fr-FR" dirty="0"/>
            <a:t>Cluster 2 : « La fan base », ils sont fidèles même si qu’ils soient </a:t>
          </a:r>
          <a:r>
            <a:rPr lang="fr-FR" dirty="0" err="1"/>
            <a:t>satistfaits</a:t>
          </a:r>
          <a:r>
            <a:rPr lang="fr-FR" dirty="0"/>
            <a:t> ou pas.</a:t>
          </a:r>
          <a:endParaRPr lang="en-US" dirty="0"/>
        </a:p>
      </dgm:t>
    </dgm:pt>
    <dgm:pt modelId="{0D778181-8CDE-4A60-8695-847CF4D8997D}" type="parTrans" cxnId="{74E4B3CD-CC94-4A05-8470-55921C314EC6}">
      <dgm:prSet/>
      <dgm:spPr/>
      <dgm:t>
        <a:bodyPr/>
        <a:lstStyle/>
        <a:p>
          <a:endParaRPr lang="en-US"/>
        </a:p>
      </dgm:t>
    </dgm:pt>
    <dgm:pt modelId="{33E8C23F-132A-40E6-BE70-976808E3A781}" type="sibTrans" cxnId="{74E4B3CD-CC94-4A05-8470-55921C314EC6}">
      <dgm:prSet/>
      <dgm:spPr/>
      <dgm:t>
        <a:bodyPr/>
        <a:lstStyle/>
        <a:p>
          <a:endParaRPr lang="en-US"/>
        </a:p>
      </dgm:t>
    </dgm:pt>
    <dgm:pt modelId="{155EB4F8-96A2-427A-A616-F71D4AC94E5C}">
      <dgm:prSet/>
      <dgm:spPr/>
      <dgm:t>
        <a:bodyPr/>
        <a:lstStyle/>
        <a:p>
          <a:r>
            <a:rPr lang="fr-FR" dirty="0"/>
            <a:t>Cluster 3 : « Les mécontents», ils ne sont pas fidèles, ne dépensent pas beaucoup et ne sont pas content</a:t>
          </a:r>
          <a:endParaRPr lang="en-US" dirty="0"/>
        </a:p>
      </dgm:t>
    </dgm:pt>
    <dgm:pt modelId="{2E0229E2-3095-475A-BB16-25ADA7B1880B}" type="parTrans" cxnId="{85B03DDB-3C3D-4598-AEDF-73D5D036E7A0}">
      <dgm:prSet/>
      <dgm:spPr/>
      <dgm:t>
        <a:bodyPr/>
        <a:lstStyle/>
        <a:p>
          <a:endParaRPr lang="en-US"/>
        </a:p>
      </dgm:t>
    </dgm:pt>
    <dgm:pt modelId="{FDE55396-4B44-461D-BF1B-CDEF0C7B9532}" type="sibTrans" cxnId="{85B03DDB-3C3D-4598-AEDF-73D5D036E7A0}">
      <dgm:prSet/>
      <dgm:spPr/>
      <dgm:t>
        <a:bodyPr/>
        <a:lstStyle/>
        <a:p>
          <a:endParaRPr lang="en-US"/>
        </a:p>
      </dgm:t>
    </dgm:pt>
    <dgm:pt modelId="{7B0E685B-ADB7-3049-B1AC-02B60E02FAA5}" type="pres">
      <dgm:prSet presAssocID="{748F1A9E-97DC-42D4-8085-8E953EF821D4}" presName="diagram" presStyleCnt="0">
        <dgm:presLayoutVars>
          <dgm:dir/>
          <dgm:resizeHandles val="exact"/>
        </dgm:presLayoutVars>
      </dgm:prSet>
      <dgm:spPr/>
    </dgm:pt>
    <dgm:pt modelId="{B815288A-24F0-9A45-8CE7-395DE6AAA9A3}" type="pres">
      <dgm:prSet presAssocID="{CD48518F-92E5-46C2-9F41-199C23BA7E17}" presName="node" presStyleLbl="node1" presStyleIdx="0" presStyleCnt="4">
        <dgm:presLayoutVars>
          <dgm:bulletEnabled val="1"/>
        </dgm:presLayoutVars>
      </dgm:prSet>
      <dgm:spPr/>
    </dgm:pt>
    <dgm:pt modelId="{00BC3355-40EF-734A-97AA-F28D7D2B82DF}" type="pres">
      <dgm:prSet presAssocID="{9B382BFF-AB83-4A0F-8EDB-E4373E487082}" presName="sibTrans" presStyleCnt="0"/>
      <dgm:spPr/>
    </dgm:pt>
    <dgm:pt modelId="{BD189D63-487D-7C42-B5C5-B0280311CDDE}" type="pres">
      <dgm:prSet presAssocID="{E729F76E-CDCE-4E79-B5F1-4F467BD3E944}" presName="node" presStyleLbl="node1" presStyleIdx="1" presStyleCnt="4">
        <dgm:presLayoutVars>
          <dgm:bulletEnabled val="1"/>
        </dgm:presLayoutVars>
      </dgm:prSet>
      <dgm:spPr/>
    </dgm:pt>
    <dgm:pt modelId="{05492161-57E2-A446-86CD-CBEB5A892D69}" type="pres">
      <dgm:prSet presAssocID="{4D08AA8B-A2F4-468D-AA25-C5C3AECFF7E8}" presName="sibTrans" presStyleCnt="0"/>
      <dgm:spPr/>
    </dgm:pt>
    <dgm:pt modelId="{F6847BE8-B146-FC49-A4E5-003AB846FB61}" type="pres">
      <dgm:prSet presAssocID="{889C4B73-2239-4229-B6B8-5DF0D9ECAB2A}" presName="node" presStyleLbl="node1" presStyleIdx="2" presStyleCnt="4">
        <dgm:presLayoutVars>
          <dgm:bulletEnabled val="1"/>
        </dgm:presLayoutVars>
      </dgm:prSet>
      <dgm:spPr/>
    </dgm:pt>
    <dgm:pt modelId="{8E01D9D2-81A0-BD4C-A593-2E40A8BFDB82}" type="pres">
      <dgm:prSet presAssocID="{33E8C23F-132A-40E6-BE70-976808E3A781}" presName="sibTrans" presStyleCnt="0"/>
      <dgm:spPr/>
    </dgm:pt>
    <dgm:pt modelId="{D8ECA2D7-A817-9C47-A625-0B7AB1DFEC19}" type="pres">
      <dgm:prSet presAssocID="{155EB4F8-96A2-427A-A616-F71D4AC94E5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1D3903-FB76-BD42-A347-48F79977FDBD}" type="presOf" srcId="{155EB4F8-96A2-427A-A616-F71D4AC94E5C}" destId="{D8ECA2D7-A817-9C47-A625-0B7AB1DFEC19}" srcOrd="0" destOrd="0" presId="urn:microsoft.com/office/officeart/2005/8/layout/default"/>
    <dgm:cxn modelId="{ED474618-0542-4506-B7B8-C4E7D6C95003}" srcId="{748F1A9E-97DC-42D4-8085-8E953EF821D4}" destId="{CD48518F-92E5-46C2-9F41-199C23BA7E17}" srcOrd="0" destOrd="0" parTransId="{67395B73-1F19-4234-8309-A8A9B8535F26}" sibTransId="{9B382BFF-AB83-4A0F-8EDB-E4373E487082}"/>
    <dgm:cxn modelId="{C021FD83-F848-8D4D-AB93-006956E11F7A}" type="presOf" srcId="{E729F76E-CDCE-4E79-B5F1-4F467BD3E944}" destId="{BD189D63-487D-7C42-B5C5-B0280311CDDE}" srcOrd="0" destOrd="0" presId="urn:microsoft.com/office/officeart/2005/8/layout/default"/>
    <dgm:cxn modelId="{C3F61E89-327E-DC42-A6AD-16BBF6D6CD0C}" type="presOf" srcId="{748F1A9E-97DC-42D4-8085-8E953EF821D4}" destId="{7B0E685B-ADB7-3049-B1AC-02B60E02FAA5}" srcOrd="0" destOrd="0" presId="urn:microsoft.com/office/officeart/2005/8/layout/default"/>
    <dgm:cxn modelId="{6CCC5890-41AF-3F4D-87C4-EC211065FB07}" type="presOf" srcId="{CD48518F-92E5-46C2-9F41-199C23BA7E17}" destId="{B815288A-24F0-9A45-8CE7-395DE6AAA9A3}" srcOrd="0" destOrd="0" presId="urn:microsoft.com/office/officeart/2005/8/layout/default"/>
    <dgm:cxn modelId="{2CD1F49A-B0CB-8C42-92C7-3E9CFA321030}" type="presOf" srcId="{889C4B73-2239-4229-B6B8-5DF0D9ECAB2A}" destId="{F6847BE8-B146-FC49-A4E5-003AB846FB61}" srcOrd="0" destOrd="0" presId="urn:microsoft.com/office/officeart/2005/8/layout/default"/>
    <dgm:cxn modelId="{74E4B3CD-CC94-4A05-8470-55921C314EC6}" srcId="{748F1A9E-97DC-42D4-8085-8E953EF821D4}" destId="{889C4B73-2239-4229-B6B8-5DF0D9ECAB2A}" srcOrd="2" destOrd="0" parTransId="{0D778181-8CDE-4A60-8695-847CF4D8997D}" sibTransId="{33E8C23F-132A-40E6-BE70-976808E3A781}"/>
    <dgm:cxn modelId="{85B03DDB-3C3D-4598-AEDF-73D5D036E7A0}" srcId="{748F1A9E-97DC-42D4-8085-8E953EF821D4}" destId="{155EB4F8-96A2-427A-A616-F71D4AC94E5C}" srcOrd="3" destOrd="0" parTransId="{2E0229E2-3095-475A-BB16-25ADA7B1880B}" sibTransId="{FDE55396-4B44-461D-BF1B-CDEF0C7B9532}"/>
    <dgm:cxn modelId="{3A66BCEE-CB8A-4DEC-B4AB-472C15FCB6FF}" srcId="{748F1A9E-97DC-42D4-8085-8E953EF821D4}" destId="{E729F76E-CDCE-4E79-B5F1-4F467BD3E944}" srcOrd="1" destOrd="0" parTransId="{6D44FBDE-F243-44B7-BBDC-E278D5179FBC}" sibTransId="{4D08AA8B-A2F4-468D-AA25-C5C3AECFF7E8}"/>
    <dgm:cxn modelId="{7E08A156-D2E4-D14F-AC18-C37A39823627}" type="presParOf" srcId="{7B0E685B-ADB7-3049-B1AC-02B60E02FAA5}" destId="{B815288A-24F0-9A45-8CE7-395DE6AAA9A3}" srcOrd="0" destOrd="0" presId="urn:microsoft.com/office/officeart/2005/8/layout/default"/>
    <dgm:cxn modelId="{46D1F22D-99FB-8A4E-AB8F-BB83A03CD44B}" type="presParOf" srcId="{7B0E685B-ADB7-3049-B1AC-02B60E02FAA5}" destId="{00BC3355-40EF-734A-97AA-F28D7D2B82DF}" srcOrd="1" destOrd="0" presId="urn:microsoft.com/office/officeart/2005/8/layout/default"/>
    <dgm:cxn modelId="{E1ABD158-CA58-0547-9BB3-0F14C25DD7FE}" type="presParOf" srcId="{7B0E685B-ADB7-3049-B1AC-02B60E02FAA5}" destId="{BD189D63-487D-7C42-B5C5-B0280311CDDE}" srcOrd="2" destOrd="0" presId="urn:microsoft.com/office/officeart/2005/8/layout/default"/>
    <dgm:cxn modelId="{D88121ED-5629-D14F-83CE-F3A7BC145956}" type="presParOf" srcId="{7B0E685B-ADB7-3049-B1AC-02B60E02FAA5}" destId="{05492161-57E2-A446-86CD-CBEB5A892D69}" srcOrd="3" destOrd="0" presId="urn:microsoft.com/office/officeart/2005/8/layout/default"/>
    <dgm:cxn modelId="{1AF37DE1-457C-184F-9DCD-9CBE530F2F87}" type="presParOf" srcId="{7B0E685B-ADB7-3049-B1AC-02B60E02FAA5}" destId="{F6847BE8-B146-FC49-A4E5-003AB846FB61}" srcOrd="4" destOrd="0" presId="urn:microsoft.com/office/officeart/2005/8/layout/default"/>
    <dgm:cxn modelId="{0A36602E-1687-D948-B29C-1E376D521FAA}" type="presParOf" srcId="{7B0E685B-ADB7-3049-B1AC-02B60E02FAA5}" destId="{8E01D9D2-81A0-BD4C-A593-2E40A8BFDB82}" srcOrd="5" destOrd="0" presId="urn:microsoft.com/office/officeart/2005/8/layout/default"/>
    <dgm:cxn modelId="{B252D2FF-6150-9445-9B58-C25D081E4AE6}" type="presParOf" srcId="{7B0E685B-ADB7-3049-B1AC-02B60E02FAA5}" destId="{D8ECA2D7-A817-9C47-A625-0B7AB1DFEC19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FA6B62-61F2-4FE5-A947-06D0CCC3C388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6A950BE-D971-4E18-B90D-935BEAE1E671}">
      <dgm:prSet/>
      <dgm:spPr/>
      <dgm:t>
        <a:bodyPr/>
        <a:lstStyle/>
        <a:p>
          <a:r>
            <a:rPr lang="fr-FR" dirty="0"/>
            <a:t>1/ Communiquer avec les clients mécontents pour avoir un feedback (cluster 3)</a:t>
          </a:r>
          <a:endParaRPr lang="en-US" dirty="0"/>
        </a:p>
      </dgm:t>
    </dgm:pt>
    <dgm:pt modelId="{4F0E6934-9AC2-4551-9183-39FB531A1F00}" type="parTrans" cxnId="{65607F48-5090-4216-807E-D87536096262}">
      <dgm:prSet/>
      <dgm:spPr/>
      <dgm:t>
        <a:bodyPr/>
        <a:lstStyle/>
        <a:p>
          <a:endParaRPr lang="en-US"/>
        </a:p>
      </dgm:t>
    </dgm:pt>
    <dgm:pt modelId="{6FCB4B19-82B1-4583-B4F0-C196B9B5A3E4}" type="sibTrans" cxnId="{65607F48-5090-4216-807E-D87536096262}">
      <dgm:prSet/>
      <dgm:spPr/>
      <dgm:t>
        <a:bodyPr/>
        <a:lstStyle/>
        <a:p>
          <a:endParaRPr lang="en-US"/>
        </a:p>
      </dgm:t>
    </dgm:pt>
    <dgm:pt modelId="{6C8BF69C-03EE-4F7D-9BC9-A1020B365292}">
      <dgm:prSet/>
      <dgm:spPr/>
      <dgm:t>
        <a:bodyPr/>
        <a:lstStyle/>
        <a:p>
          <a:r>
            <a:rPr lang="fr-FR" dirty="0"/>
            <a:t>2/ Prendre soin des bons clients. C’est-à-dire ceux qui achètent un panier plutôt couteux et qui peuvent être fidèles (cluster 1)</a:t>
          </a:r>
          <a:endParaRPr lang="en-US" dirty="0"/>
        </a:p>
      </dgm:t>
    </dgm:pt>
    <dgm:pt modelId="{38092042-C3DE-454E-A842-2F4DAB306C6A}" type="parTrans" cxnId="{560FAA34-AFAD-46B8-B8F4-0C5DDDAA46A3}">
      <dgm:prSet/>
      <dgm:spPr/>
      <dgm:t>
        <a:bodyPr/>
        <a:lstStyle/>
        <a:p>
          <a:endParaRPr lang="en-US"/>
        </a:p>
      </dgm:t>
    </dgm:pt>
    <dgm:pt modelId="{FB84598D-3DCF-449F-BF1C-93232EF70764}" type="sibTrans" cxnId="{560FAA34-AFAD-46B8-B8F4-0C5DDDAA46A3}">
      <dgm:prSet/>
      <dgm:spPr/>
      <dgm:t>
        <a:bodyPr/>
        <a:lstStyle/>
        <a:p>
          <a:endParaRPr lang="en-US"/>
        </a:p>
      </dgm:t>
    </dgm:pt>
    <dgm:pt modelId="{7ED66079-37D7-4B97-9653-ACECCCFB9F1E}">
      <dgm:prSet/>
      <dgm:spPr/>
      <dgm:t>
        <a:bodyPr/>
        <a:lstStyle/>
        <a:p>
          <a:r>
            <a:rPr lang="fr-FR" dirty="0"/>
            <a:t>3/ Encourager les clients satisfaits qui dépensent peu et qui sont infidèles à s’engager davantage. (cluster 0)</a:t>
          </a:r>
          <a:endParaRPr lang="en-US" dirty="0"/>
        </a:p>
      </dgm:t>
    </dgm:pt>
    <dgm:pt modelId="{44A5C2A5-7C2E-4AA8-8996-8AF78018C322}" type="parTrans" cxnId="{3E524339-13E5-4EF3-816F-C21B49E33A4B}">
      <dgm:prSet/>
      <dgm:spPr/>
      <dgm:t>
        <a:bodyPr/>
        <a:lstStyle/>
        <a:p>
          <a:endParaRPr lang="en-US"/>
        </a:p>
      </dgm:t>
    </dgm:pt>
    <dgm:pt modelId="{116D15C8-1FC6-4F19-B538-98E82C9D4C8E}" type="sibTrans" cxnId="{3E524339-13E5-4EF3-816F-C21B49E33A4B}">
      <dgm:prSet/>
      <dgm:spPr/>
      <dgm:t>
        <a:bodyPr/>
        <a:lstStyle/>
        <a:p>
          <a:endParaRPr lang="en-US"/>
        </a:p>
      </dgm:t>
    </dgm:pt>
    <dgm:pt modelId="{1624CAD5-8695-4BD0-BC60-F151F6E9713C}">
      <dgm:prSet/>
      <dgm:spPr/>
      <dgm:t>
        <a:bodyPr/>
        <a:lstStyle/>
        <a:p>
          <a:r>
            <a:rPr lang="fr-FR" dirty="0"/>
            <a:t>4/ Encourager nos clients les plus fidèles à prendre des paniers plus onéreux (cluster 2). Qu’il soit satisfait ou pas car ils sont toujours fidèles.</a:t>
          </a:r>
          <a:endParaRPr lang="en-US" dirty="0"/>
        </a:p>
      </dgm:t>
    </dgm:pt>
    <dgm:pt modelId="{AD2A7E5D-6AE1-4E59-BB40-74D8056561F5}" type="parTrans" cxnId="{1E74BD76-E781-4B0E-AE7F-C0E639517BB6}">
      <dgm:prSet/>
      <dgm:spPr/>
      <dgm:t>
        <a:bodyPr/>
        <a:lstStyle/>
        <a:p>
          <a:endParaRPr lang="en-US"/>
        </a:p>
      </dgm:t>
    </dgm:pt>
    <dgm:pt modelId="{3D822F50-15B1-427C-ACD8-85418AF7E3EA}" type="sibTrans" cxnId="{1E74BD76-E781-4B0E-AE7F-C0E639517BB6}">
      <dgm:prSet/>
      <dgm:spPr/>
      <dgm:t>
        <a:bodyPr/>
        <a:lstStyle/>
        <a:p>
          <a:endParaRPr lang="en-US"/>
        </a:p>
      </dgm:t>
    </dgm:pt>
    <dgm:pt modelId="{20AC5FAB-8A77-9D4E-8EF6-7E1442560CB3}" type="pres">
      <dgm:prSet presAssocID="{DCFA6B62-61F2-4FE5-A947-06D0CCC3C388}" presName="linear" presStyleCnt="0">
        <dgm:presLayoutVars>
          <dgm:animLvl val="lvl"/>
          <dgm:resizeHandles val="exact"/>
        </dgm:presLayoutVars>
      </dgm:prSet>
      <dgm:spPr/>
    </dgm:pt>
    <dgm:pt modelId="{31F5E903-A060-D14D-A8C6-E5176A28E445}" type="pres">
      <dgm:prSet presAssocID="{D6A950BE-D971-4E18-B90D-935BEAE1E6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FB65AF-CD4B-D34E-A6DD-AF5D92214681}" type="pres">
      <dgm:prSet presAssocID="{6FCB4B19-82B1-4583-B4F0-C196B9B5A3E4}" presName="spacer" presStyleCnt="0"/>
      <dgm:spPr/>
    </dgm:pt>
    <dgm:pt modelId="{24DFE70A-B097-704A-BB28-5C1566DE5B05}" type="pres">
      <dgm:prSet presAssocID="{6C8BF69C-03EE-4F7D-9BC9-A1020B3652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8BD28C-0DB1-C045-9739-BD4E14FD7B45}" type="pres">
      <dgm:prSet presAssocID="{FB84598D-3DCF-449F-BF1C-93232EF70764}" presName="spacer" presStyleCnt="0"/>
      <dgm:spPr/>
    </dgm:pt>
    <dgm:pt modelId="{8C260072-4D6F-564C-8495-9FD5803776FC}" type="pres">
      <dgm:prSet presAssocID="{7ED66079-37D7-4B97-9653-ACECCCFB9F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0CEBA2-E7AB-1942-B78F-CDF5E534803B}" type="pres">
      <dgm:prSet presAssocID="{116D15C8-1FC6-4F19-B538-98E82C9D4C8E}" presName="spacer" presStyleCnt="0"/>
      <dgm:spPr/>
    </dgm:pt>
    <dgm:pt modelId="{5BB7D46C-096C-2C48-AFCD-3B96775F7A19}" type="pres">
      <dgm:prSet presAssocID="{1624CAD5-8695-4BD0-BC60-F151F6E971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FE3302-0D2C-6343-9B28-79C6B3707F26}" type="presOf" srcId="{6C8BF69C-03EE-4F7D-9BC9-A1020B365292}" destId="{24DFE70A-B097-704A-BB28-5C1566DE5B05}" srcOrd="0" destOrd="0" presId="urn:microsoft.com/office/officeart/2005/8/layout/vList2"/>
    <dgm:cxn modelId="{560FAA34-AFAD-46B8-B8F4-0C5DDDAA46A3}" srcId="{DCFA6B62-61F2-4FE5-A947-06D0CCC3C388}" destId="{6C8BF69C-03EE-4F7D-9BC9-A1020B365292}" srcOrd="1" destOrd="0" parTransId="{38092042-C3DE-454E-A842-2F4DAB306C6A}" sibTransId="{FB84598D-3DCF-449F-BF1C-93232EF70764}"/>
    <dgm:cxn modelId="{3E524339-13E5-4EF3-816F-C21B49E33A4B}" srcId="{DCFA6B62-61F2-4FE5-A947-06D0CCC3C388}" destId="{7ED66079-37D7-4B97-9653-ACECCCFB9F1E}" srcOrd="2" destOrd="0" parTransId="{44A5C2A5-7C2E-4AA8-8996-8AF78018C322}" sibTransId="{116D15C8-1FC6-4F19-B538-98E82C9D4C8E}"/>
    <dgm:cxn modelId="{3DBE4D3D-1945-3449-92CE-10393F5041E2}" type="presOf" srcId="{DCFA6B62-61F2-4FE5-A947-06D0CCC3C388}" destId="{20AC5FAB-8A77-9D4E-8EF6-7E1442560CB3}" srcOrd="0" destOrd="0" presId="urn:microsoft.com/office/officeart/2005/8/layout/vList2"/>
    <dgm:cxn modelId="{65607F48-5090-4216-807E-D87536096262}" srcId="{DCFA6B62-61F2-4FE5-A947-06D0CCC3C388}" destId="{D6A950BE-D971-4E18-B90D-935BEAE1E671}" srcOrd="0" destOrd="0" parTransId="{4F0E6934-9AC2-4551-9183-39FB531A1F00}" sibTransId="{6FCB4B19-82B1-4583-B4F0-C196B9B5A3E4}"/>
    <dgm:cxn modelId="{F316DE49-51F5-564E-AD96-7D4B4E14A5E9}" type="presOf" srcId="{1624CAD5-8695-4BD0-BC60-F151F6E9713C}" destId="{5BB7D46C-096C-2C48-AFCD-3B96775F7A19}" srcOrd="0" destOrd="0" presId="urn:microsoft.com/office/officeart/2005/8/layout/vList2"/>
    <dgm:cxn modelId="{1E74BD76-E781-4B0E-AE7F-C0E639517BB6}" srcId="{DCFA6B62-61F2-4FE5-A947-06D0CCC3C388}" destId="{1624CAD5-8695-4BD0-BC60-F151F6E9713C}" srcOrd="3" destOrd="0" parTransId="{AD2A7E5D-6AE1-4E59-BB40-74D8056561F5}" sibTransId="{3D822F50-15B1-427C-ACD8-85418AF7E3EA}"/>
    <dgm:cxn modelId="{973B25AF-7469-0B46-9EA4-D928066AE4CA}" type="presOf" srcId="{7ED66079-37D7-4B97-9653-ACECCCFB9F1E}" destId="{8C260072-4D6F-564C-8495-9FD5803776FC}" srcOrd="0" destOrd="0" presId="urn:microsoft.com/office/officeart/2005/8/layout/vList2"/>
    <dgm:cxn modelId="{357243D5-74D5-7541-8A0B-CA84EAC7EB15}" type="presOf" srcId="{D6A950BE-D971-4E18-B90D-935BEAE1E671}" destId="{31F5E903-A060-D14D-A8C6-E5176A28E445}" srcOrd="0" destOrd="0" presId="urn:microsoft.com/office/officeart/2005/8/layout/vList2"/>
    <dgm:cxn modelId="{C8A7C2C7-EB42-8C45-87F1-66840E3A81F1}" type="presParOf" srcId="{20AC5FAB-8A77-9D4E-8EF6-7E1442560CB3}" destId="{31F5E903-A060-D14D-A8C6-E5176A28E445}" srcOrd="0" destOrd="0" presId="urn:microsoft.com/office/officeart/2005/8/layout/vList2"/>
    <dgm:cxn modelId="{4ECB79B1-543F-1745-87C2-B9D2571E0D61}" type="presParOf" srcId="{20AC5FAB-8A77-9D4E-8EF6-7E1442560CB3}" destId="{78FB65AF-CD4B-D34E-A6DD-AF5D92214681}" srcOrd="1" destOrd="0" presId="urn:microsoft.com/office/officeart/2005/8/layout/vList2"/>
    <dgm:cxn modelId="{D57EBE0D-C9BD-A547-8829-CB16001201C9}" type="presParOf" srcId="{20AC5FAB-8A77-9D4E-8EF6-7E1442560CB3}" destId="{24DFE70A-B097-704A-BB28-5C1566DE5B05}" srcOrd="2" destOrd="0" presId="urn:microsoft.com/office/officeart/2005/8/layout/vList2"/>
    <dgm:cxn modelId="{6D7B247E-AB9C-D844-BB77-D0F7D6CB8006}" type="presParOf" srcId="{20AC5FAB-8A77-9D4E-8EF6-7E1442560CB3}" destId="{FF8BD28C-0DB1-C045-9739-BD4E14FD7B45}" srcOrd="3" destOrd="0" presId="urn:microsoft.com/office/officeart/2005/8/layout/vList2"/>
    <dgm:cxn modelId="{C6098AF8-1BC9-9A47-923D-A19B56C1F3C2}" type="presParOf" srcId="{20AC5FAB-8A77-9D4E-8EF6-7E1442560CB3}" destId="{8C260072-4D6F-564C-8495-9FD5803776FC}" srcOrd="4" destOrd="0" presId="urn:microsoft.com/office/officeart/2005/8/layout/vList2"/>
    <dgm:cxn modelId="{B661FA37-040E-804E-B0E5-18DD0D5B61C1}" type="presParOf" srcId="{20AC5FAB-8A77-9D4E-8EF6-7E1442560CB3}" destId="{DF0CEBA2-E7AB-1942-B78F-CDF5E534803B}" srcOrd="5" destOrd="0" presId="urn:microsoft.com/office/officeart/2005/8/layout/vList2"/>
    <dgm:cxn modelId="{A682C1F7-958E-8241-896A-BEF1D208BCEE}" type="presParOf" srcId="{20AC5FAB-8A77-9D4E-8EF6-7E1442560CB3}" destId="{5BB7D46C-096C-2C48-AFCD-3B96775F7A1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895D6-9052-7141-968A-9EA0CCD55682}">
      <dsp:nvSpPr>
        <dsp:cNvPr id="0" name=""/>
        <dsp:cNvSpPr/>
      </dsp:nvSpPr>
      <dsp:spPr>
        <a:xfrm>
          <a:off x="0" y="1496703"/>
          <a:ext cx="10134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/>
            <a:t>Segmenter les clients</a:t>
          </a:r>
          <a:endParaRPr lang="en-US" sz="4300" kern="1200"/>
        </a:p>
      </dsp:txBody>
      <dsp:txXfrm>
        <a:off x="47891" y="1544594"/>
        <a:ext cx="10038818" cy="885263"/>
      </dsp:txXfrm>
    </dsp:sp>
    <dsp:sp modelId="{A4538DFE-C148-0843-ACDC-0E7CD60BDBEF}">
      <dsp:nvSpPr>
        <dsp:cNvPr id="0" name=""/>
        <dsp:cNvSpPr/>
      </dsp:nvSpPr>
      <dsp:spPr>
        <a:xfrm>
          <a:off x="0" y="386079"/>
          <a:ext cx="10134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Comprendre les différents types d’utilisateurs</a:t>
          </a:r>
          <a:endParaRPr lang="en-US" sz="4300" kern="1200" dirty="0"/>
        </a:p>
      </dsp:txBody>
      <dsp:txXfrm>
        <a:off x="47891" y="433970"/>
        <a:ext cx="10038818" cy="885263"/>
      </dsp:txXfrm>
    </dsp:sp>
    <dsp:sp modelId="{D42EFDF3-3FD0-D140-B066-78E6FEA33B5E}">
      <dsp:nvSpPr>
        <dsp:cNvPr id="0" name=""/>
        <dsp:cNvSpPr/>
      </dsp:nvSpPr>
      <dsp:spPr>
        <a:xfrm>
          <a:off x="0" y="2599033"/>
          <a:ext cx="10134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/>
            <a:t>Construire un plan marketing actionnable</a:t>
          </a:r>
          <a:endParaRPr lang="en-US" sz="4300" kern="1200"/>
        </a:p>
      </dsp:txBody>
      <dsp:txXfrm>
        <a:off x="47891" y="2646924"/>
        <a:ext cx="10038818" cy="885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4A079-D9A1-E249-A302-FE6384CE5D9C}">
      <dsp:nvSpPr>
        <dsp:cNvPr id="0" name=""/>
        <dsp:cNvSpPr/>
      </dsp:nvSpPr>
      <dsp:spPr>
        <a:xfrm>
          <a:off x="0" y="77703"/>
          <a:ext cx="5343082" cy="1595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Suppression de variables pour garder une information </a:t>
          </a:r>
          <a:r>
            <a:rPr lang="fr-FR" sz="3100" kern="1200" dirty="0" err="1"/>
            <a:t>intérprétable</a:t>
          </a:r>
          <a:endParaRPr lang="en-US" sz="3100" kern="1200" dirty="0"/>
        </a:p>
      </dsp:txBody>
      <dsp:txXfrm>
        <a:off x="77904" y="155607"/>
        <a:ext cx="5187274" cy="1440072"/>
      </dsp:txXfrm>
    </dsp:sp>
    <dsp:sp modelId="{8FF96AA6-D0F8-FF41-8C3B-946CCC874ACA}">
      <dsp:nvSpPr>
        <dsp:cNvPr id="0" name=""/>
        <dsp:cNvSpPr/>
      </dsp:nvSpPr>
      <dsp:spPr>
        <a:xfrm>
          <a:off x="0" y="1762863"/>
          <a:ext cx="5343082" cy="1595880"/>
        </a:xfrm>
        <a:prstGeom prst="roundRect">
          <a:avLst/>
        </a:prstGeom>
        <a:solidFill>
          <a:schemeClr val="accent2">
            <a:hueOff val="-9305155"/>
            <a:satOff val="-14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Filtrage sur la dernière commande des clients et sur les commandes livrées</a:t>
          </a:r>
          <a:endParaRPr lang="en-US" sz="3100" kern="1200" dirty="0"/>
        </a:p>
      </dsp:txBody>
      <dsp:txXfrm>
        <a:off x="77904" y="1840767"/>
        <a:ext cx="5187274" cy="1440072"/>
      </dsp:txXfrm>
    </dsp:sp>
    <dsp:sp modelId="{1BFEC3A3-8AE1-C947-9376-DA233F2C549F}">
      <dsp:nvSpPr>
        <dsp:cNvPr id="0" name=""/>
        <dsp:cNvSpPr/>
      </dsp:nvSpPr>
      <dsp:spPr>
        <a:xfrm>
          <a:off x="0" y="3448023"/>
          <a:ext cx="5343082" cy="1595880"/>
        </a:xfrm>
        <a:prstGeom prst="roundRect">
          <a:avLst/>
        </a:prstGeom>
        <a:solidFill>
          <a:schemeClr val="accent2">
            <a:hueOff val="-18610311"/>
            <a:satOff val="-296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Reformatage de certaines variables</a:t>
          </a:r>
          <a:endParaRPr lang="en-US" sz="3100" kern="1200" dirty="0"/>
        </a:p>
      </dsp:txBody>
      <dsp:txXfrm>
        <a:off x="77904" y="3525927"/>
        <a:ext cx="5187274" cy="1440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D556-E3BC-4318-A457-F76EC28D5F95}">
      <dsp:nvSpPr>
        <dsp:cNvPr id="0" name=""/>
        <dsp:cNvSpPr/>
      </dsp:nvSpPr>
      <dsp:spPr>
        <a:xfrm>
          <a:off x="0" y="484"/>
          <a:ext cx="10134600" cy="11338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6E031-6124-4D27-AB3D-9EB9C763D114}">
      <dsp:nvSpPr>
        <dsp:cNvPr id="0" name=""/>
        <dsp:cNvSpPr/>
      </dsp:nvSpPr>
      <dsp:spPr>
        <a:xfrm>
          <a:off x="342980" y="255594"/>
          <a:ext cx="623601" cy="62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AC4DA-472B-45F1-B918-953E99C831DD}">
      <dsp:nvSpPr>
        <dsp:cNvPr id="0" name=""/>
        <dsp:cNvSpPr/>
      </dsp:nvSpPr>
      <dsp:spPr>
        <a:xfrm>
          <a:off x="1309563" y="484"/>
          <a:ext cx="8825036" cy="113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96" tIns="119996" rIns="119996" bIns="1199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PC1 Axe financier (0.37 prix commande, 0.51 frais de livraison)</a:t>
          </a:r>
          <a:endParaRPr lang="en-US" sz="2500" kern="1200" dirty="0"/>
        </a:p>
      </dsp:txBody>
      <dsp:txXfrm>
        <a:off x="1309563" y="484"/>
        <a:ext cx="8825036" cy="1133820"/>
      </dsp:txXfrm>
    </dsp:sp>
    <dsp:sp modelId="{D5708911-8E6D-48CB-B314-BEE4640DFD15}">
      <dsp:nvSpPr>
        <dsp:cNvPr id="0" name=""/>
        <dsp:cNvSpPr/>
      </dsp:nvSpPr>
      <dsp:spPr>
        <a:xfrm>
          <a:off x="0" y="1417760"/>
          <a:ext cx="10134600" cy="11338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E5544-51E6-4C9E-8D17-8523007BD218}">
      <dsp:nvSpPr>
        <dsp:cNvPr id="0" name=""/>
        <dsp:cNvSpPr/>
      </dsp:nvSpPr>
      <dsp:spPr>
        <a:xfrm>
          <a:off x="342980" y="1672870"/>
          <a:ext cx="623601" cy="62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7AF40-6071-4C68-B566-BCFF37EC606F}">
      <dsp:nvSpPr>
        <dsp:cNvPr id="0" name=""/>
        <dsp:cNvSpPr/>
      </dsp:nvSpPr>
      <dsp:spPr>
        <a:xfrm>
          <a:off x="1309563" y="1417760"/>
          <a:ext cx="8825036" cy="113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96" tIns="119996" rIns="119996" bIns="1199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PC2 Axe satisfaction (0.69 Note du client)</a:t>
          </a:r>
          <a:endParaRPr lang="en-US" sz="2500" kern="1200" dirty="0"/>
        </a:p>
      </dsp:txBody>
      <dsp:txXfrm>
        <a:off x="1309563" y="1417760"/>
        <a:ext cx="8825036" cy="1133820"/>
      </dsp:txXfrm>
    </dsp:sp>
    <dsp:sp modelId="{C6262578-9FC3-4EA3-9DBC-03B8ADF715B2}">
      <dsp:nvSpPr>
        <dsp:cNvPr id="0" name=""/>
        <dsp:cNvSpPr/>
      </dsp:nvSpPr>
      <dsp:spPr>
        <a:xfrm>
          <a:off x="0" y="2835036"/>
          <a:ext cx="10134600" cy="11338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0606B-4FE2-44F0-AAF3-FF356485CCB5}">
      <dsp:nvSpPr>
        <dsp:cNvPr id="0" name=""/>
        <dsp:cNvSpPr/>
      </dsp:nvSpPr>
      <dsp:spPr>
        <a:xfrm>
          <a:off x="342980" y="3090146"/>
          <a:ext cx="623601" cy="62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8FBF6-9E31-454D-84F8-AD38D8452313}">
      <dsp:nvSpPr>
        <dsp:cNvPr id="0" name=""/>
        <dsp:cNvSpPr/>
      </dsp:nvSpPr>
      <dsp:spPr>
        <a:xfrm>
          <a:off x="1309563" y="2835036"/>
          <a:ext cx="8825036" cy="113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96" tIns="119996" rIns="119996" bIns="1199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PC3 Axe Fidélité (0.7 Nombre de commande, fidélité)</a:t>
          </a:r>
          <a:endParaRPr lang="en-US" sz="2500" kern="1200" dirty="0"/>
        </a:p>
      </dsp:txBody>
      <dsp:txXfrm>
        <a:off x="1309563" y="2835036"/>
        <a:ext cx="8825036" cy="1133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8A22B-08ED-4FF4-97AF-67579C1A6711}">
      <dsp:nvSpPr>
        <dsp:cNvPr id="0" name=""/>
        <dsp:cNvSpPr/>
      </dsp:nvSpPr>
      <dsp:spPr>
        <a:xfrm>
          <a:off x="697166" y="1493952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6BE71-6719-4FAA-902B-6556927D08BF}">
      <dsp:nvSpPr>
        <dsp:cNvPr id="0" name=""/>
        <dsp:cNvSpPr/>
      </dsp:nvSpPr>
      <dsp:spPr>
        <a:xfrm>
          <a:off x="28916" y="2907653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 Bonne </a:t>
          </a:r>
          <a:r>
            <a:rPr lang="fr-FR" sz="2700" kern="1200" dirty="0" err="1"/>
            <a:t>interprétabilité</a:t>
          </a:r>
          <a:endParaRPr lang="en-US" sz="2700" kern="1200" dirty="0"/>
        </a:p>
      </dsp:txBody>
      <dsp:txXfrm>
        <a:off x="28916" y="2907653"/>
        <a:ext cx="2430000" cy="720000"/>
      </dsp:txXfrm>
    </dsp:sp>
    <dsp:sp modelId="{1BD3ED97-7260-4C44-BF9F-FD56C0786D12}">
      <dsp:nvSpPr>
        <dsp:cNvPr id="0" name=""/>
        <dsp:cNvSpPr/>
      </dsp:nvSpPr>
      <dsp:spPr>
        <a:xfrm>
          <a:off x="3552416" y="1493952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5C2E4-ACD0-4A4E-A7E5-4CC95F5BB446}">
      <dsp:nvSpPr>
        <dsp:cNvPr id="0" name=""/>
        <dsp:cNvSpPr/>
      </dsp:nvSpPr>
      <dsp:spPr>
        <a:xfrm>
          <a:off x="2884166" y="2907653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Stable avec 2018 ARI</a:t>
          </a:r>
          <a:endParaRPr lang="en-US" sz="2700" kern="1200" dirty="0"/>
        </a:p>
      </dsp:txBody>
      <dsp:txXfrm>
        <a:off x="2884166" y="2907653"/>
        <a:ext cx="243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BF601-61DC-4E35-A820-C59156AF01CE}">
      <dsp:nvSpPr>
        <dsp:cNvPr id="0" name=""/>
        <dsp:cNvSpPr/>
      </dsp:nvSpPr>
      <dsp:spPr>
        <a:xfrm>
          <a:off x="697166" y="1493952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9925F-9FFA-4B86-8E95-4D656146EC5E}">
      <dsp:nvSpPr>
        <dsp:cNvPr id="0" name=""/>
        <dsp:cNvSpPr/>
      </dsp:nvSpPr>
      <dsp:spPr>
        <a:xfrm>
          <a:off x="28916" y="2907653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interprétrablité moyenne</a:t>
          </a:r>
          <a:endParaRPr lang="en-US" sz="2700" kern="1200" dirty="0"/>
        </a:p>
      </dsp:txBody>
      <dsp:txXfrm>
        <a:off x="28916" y="2907653"/>
        <a:ext cx="2430000" cy="720000"/>
      </dsp:txXfrm>
    </dsp:sp>
    <dsp:sp modelId="{C89E867A-340E-4C64-B547-143966010CE2}">
      <dsp:nvSpPr>
        <dsp:cNvPr id="0" name=""/>
        <dsp:cNvSpPr/>
      </dsp:nvSpPr>
      <dsp:spPr>
        <a:xfrm>
          <a:off x="3552416" y="1493952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3200D-9854-4CBB-BFF2-0B64E3CF8172}">
      <dsp:nvSpPr>
        <dsp:cNvPr id="0" name=""/>
        <dsp:cNvSpPr/>
      </dsp:nvSpPr>
      <dsp:spPr>
        <a:xfrm>
          <a:off x="2884166" y="2907653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ARI proche de 0</a:t>
          </a:r>
          <a:endParaRPr lang="en-US" sz="2700" kern="1200" dirty="0"/>
        </a:p>
      </dsp:txBody>
      <dsp:txXfrm>
        <a:off x="2884166" y="2907653"/>
        <a:ext cx="243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71524-B56B-5547-8982-09DBD40727BA}">
      <dsp:nvSpPr>
        <dsp:cNvPr id="0" name=""/>
        <dsp:cNvSpPr/>
      </dsp:nvSpPr>
      <dsp:spPr>
        <a:xfrm>
          <a:off x="4956081" y="1272311"/>
          <a:ext cx="1223401" cy="582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771"/>
              </a:lnTo>
              <a:lnTo>
                <a:pt x="1223401" y="396771"/>
              </a:lnTo>
              <a:lnTo>
                <a:pt x="1223401" y="5822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61601-3C74-6041-B77D-AD0EA94A543D}">
      <dsp:nvSpPr>
        <dsp:cNvPr id="0" name=""/>
        <dsp:cNvSpPr/>
      </dsp:nvSpPr>
      <dsp:spPr>
        <a:xfrm>
          <a:off x="3732680" y="1272311"/>
          <a:ext cx="1223401" cy="582227"/>
        </a:xfrm>
        <a:custGeom>
          <a:avLst/>
          <a:gdLst/>
          <a:ahLst/>
          <a:cxnLst/>
          <a:rect l="0" t="0" r="0" b="0"/>
          <a:pathLst>
            <a:path>
              <a:moveTo>
                <a:pt x="1223401" y="0"/>
              </a:moveTo>
              <a:lnTo>
                <a:pt x="1223401" y="396771"/>
              </a:lnTo>
              <a:lnTo>
                <a:pt x="0" y="396771"/>
              </a:lnTo>
              <a:lnTo>
                <a:pt x="0" y="5822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D78F0-6026-0443-9D48-2CD5CF1D6981}">
      <dsp:nvSpPr>
        <dsp:cNvPr id="0" name=""/>
        <dsp:cNvSpPr/>
      </dsp:nvSpPr>
      <dsp:spPr>
        <a:xfrm>
          <a:off x="3955116" y="1086"/>
          <a:ext cx="2001929" cy="1271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77788-F3A2-814A-9363-A82EB314E4AF}">
      <dsp:nvSpPr>
        <dsp:cNvPr id="0" name=""/>
        <dsp:cNvSpPr/>
      </dsp:nvSpPr>
      <dsp:spPr>
        <a:xfrm>
          <a:off x="4177553" y="212400"/>
          <a:ext cx="2001929" cy="1271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KMEANS (4classes) </a:t>
          </a:r>
          <a:endParaRPr lang="en-US" sz="2300" kern="1200" dirty="0"/>
        </a:p>
      </dsp:txBody>
      <dsp:txXfrm>
        <a:off x="4214786" y="249633"/>
        <a:ext cx="1927463" cy="1196759"/>
      </dsp:txXfrm>
    </dsp:sp>
    <dsp:sp modelId="{C532C2DD-9F4B-AF44-AC85-0BF9A42310E6}">
      <dsp:nvSpPr>
        <dsp:cNvPr id="0" name=""/>
        <dsp:cNvSpPr/>
      </dsp:nvSpPr>
      <dsp:spPr>
        <a:xfrm>
          <a:off x="2731715" y="1854539"/>
          <a:ext cx="2001929" cy="1271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6BB32-2379-8342-9D02-B20B5713EE8A}">
      <dsp:nvSpPr>
        <dsp:cNvPr id="0" name=""/>
        <dsp:cNvSpPr/>
      </dsp:nvSpPr>
      <dsp:spPr>
        <a:xfrm>
          <a:off x="2954151" y="2065854"/>
          <a:ext cx="2001929" cy="1271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Bonne interprétabilité</a:t>
          </a:r>
          <a:endParaRPr lang="en-US" sz="2300" kern="1200"/>
        </a:p>
      </dsp:txBody>
      <dsp:txXfrm>
        <a:off x="2991384" y="2103087"/>
        <a:ext cx="1927463" cy="1196759"/>
      </dsp:txXfrm>
    </dsp:sp>
    <dsp:sp modelId="{A1F14524-3CA3-6D49-8E16-410228AFD55F}">
      <dsp:nvSpPr>
        <dsp:cNvPr id="0" name=""/>
        <dsp:cNvSpPr/>
      </dsp:nvSpPr>
      <dsp:spPr>
        <a:xfrm>
          <a:off x="5178518" y="1854539"/>
          <a:ext cx="2001929" cy="1271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25DEC-0E1A-0943-8213-3B92F3922122}">
      <dsp:nvSpPr>
        <dsp:cNvPr id="0" name=""/>
        <dsp:cNvSpPr/>
      </dsp:nvSpPr>
      <dsp:spPr>
        <a:xfrm>
          <a:off x="5400954" y="2065854"/>
          <a:ext cx="2001929" cy="1271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ARI et silhouette satisfaisants</a:t>
          </a:r>
          <a:endParaRPr lang="en-US" sz="2300" kern="1200" dirty="0"/>
        </a:p>
      </dsp:txBody>
      <dsp:txXfrm>
        <a:off x="5438187" y="2103087"/>
        <a:ext cx="1927463" cy="11967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5288A-24F0-9A45-8CE7-395DE6AAA9A3}">
      <dsp:nvSpPr>
        <dsp:cNvPr id="0" name=""/>
        <dsp:cNvSpPr/>
      </dsp:nvSpPr>
      <dsp:spPr>
        <a:xfrm>
          <a:off x="636" y="781010"/>
          <a:ext cx="2480639" cy="14883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Cluster 0 : « Les timides satisfaits », ce sont des clients satisfaits mais non fidèle et peu dépensier.</a:t>
          </a:r>
          <a:endParaRPr lang="en-US" sz="1900" kern="1200" dirty="0"/>
        </a:p>
      </dsp:txBody>
      <dsp:txXfrm>
        <a:off x="636" y="781010"/>
        <a:ext cx="2480639" cy="1488383"/>
      </dsp:txXfrm>
    </dsp:sp>
    <dsp:sp modelId="{BD189D63-487D-7C42-B5C5-B0280311CDDE}">
      <dsp:nvSpPr>
        <dsp:cNvPr id="0" name=""/>
        <dsp:cNvSpPr/>
      </dsp:nvSpPr>
      <dsp:spPr>
        <a:xfrm>
          <a:off x="2729339" y="781010"/>
          <a:ext cx="2480639" cy="14883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Cluster 1 : « Les dépensiers », ce sont les clients qui ont des paniers onéreux.</a:t>
          </a:r>
          <a:endParaRPr lang="en-US" sz="1900" kern="1200" dirty="0"/>
        </a:p>
      </dsp:txBody>
      <dsp:txXfrm>
        <a:off x="2729339" y="781010"/>
        <a:ext cx="2480639" cy="1488383"/>
      </dsp:txXfrm>
    </dsp:sp>
    <dsp:sp modelId="{F6847BE8-B146-FC49-A4E5-003AB846FB61}">
      <dsp:nvSpPr>
        <dsp:cNvPr id="0" name=""/>
        <dsp:cNvSpPr/>
      </dsp:nvSpPr>
      <dsp:spPr>
        <a:xfrm>
          <a:off x="636" y="2517457"/>
          <a:ext cx="2480639" cy="14883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Cluster 2 : « La fan base », ils sont fidèles même si qu’ils soient </a:t>
          </a:r>
          <a:r>
            <a:rPr lang="fr-FR" sz="1900" kern="1200" dirty="0" err="1"/>
            <a:t>satistfaits</a:t>
          </a:r>
          <a:r>
            <a:rPr lang="fr-FR" sz="1900" kern="1200" dirty="0"/>
            <a:t> ou pas.</a:t>
          </a:r>
          <a:endParaRPr lang="en-US" sz="1900" kern="1200" dirty="0"/>
        </a:p>
      </dsp:txBody>
      <dsp:txXfrm>
        <a:off x="636" y="2517457"/>
        <a:ext cx="2480639" cy="1488383"/>
      </dsp:txXfrm>
    </dsp:sp>
    <dsp:sp modelId="{D8ECA2D7-A817-9C47-A625-0B7AB1DFEC19}">
      <dsp:nvSpPr>
        <dsp:cNvPr id="0" name=""/>
        <dsp:cNvSpPr/>
      </dsp:nvSpPr>
      <dsp:spPr>
        <a:xfrm>
          <a:off x="2729339" y="2517457"/>
          <a:ext cx="2480639" cy="14883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Cluster 3 : « Les mécontents», ils ne sont pas fidèles, ne dépensent pas beaucoup et ne sont pas content</a:t>
          </a:r>
          <a:endParaRPr lang="en-US" sz="1900" kern="1200" dirty="0"/>
        </a:p>
      </dsp:txBody>
      <dsp:txXfrm>
        <a:off x="2729339" y="2517457"/>
        <a:ext cx="2480639" cy="1488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E903-A060-D14D-A8C6-E5176A28E445}">
      <dsp:nvSpPr>
        <dsp:cNvPr id="0" name=""/>
        <dsp:cNvSpPr/>
      </dsp:nvSpPr>
      <dsp:spPr>
        <a:xfrm>
          <a:off x="0" y="21239"/>
          <a:ext cx="10134600" cy="778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1/ Communiquer avec les clients mécontents pour avoir un feedback (cluster 3)</a:t>
          </a:r>
          <a:endParaRPr lang="en-US" sz="2100" kern="1200" dirty="0"/>
        </a:p>
      </dsp:txBody>
      <dsp:txXfrm>
        <a:off x="38006" y="59245"/>
        <a:ext cx="10058588" cy="702549"/>
      </dsp:txXfrm>
    </dsp:sp>
    <dsp:sp modelId="{24DFE70A-B097-704A-BB28-5C1566DE5B05}">
      <dsp:nvSpPr>
        <dsp:cNvPr id="0" name=""/>
        <dsp:cNvSpPr/>
      </dsp:nvSpPr>
      <dsp:spPr>
        <a:xfrm>
          <a:off x="0" y="860281"/>
          <a:ext cx="10134600" cy="778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2/ Prendre soin des bons clients. C’est-à-dire ceux qui achètent un panier plutôt couteux et qui peuvent être fidèles (cluster 1)</a:t>
          </a:r>
          <a:endParaRPr lang="en-US" sz="2100" kern="1200" dirty="0"/>
        </a:p>
      </dsp:txBody>
      <dsp:txXfrm>
        <a:off x="38006" y="898287"/>
        <a:ext cx="10058588" cy="702549"/>
      </dsp:txXfrm>
    </dsp:sp>
    <dsp:sp modelId="{8C260072-4D6F-564C-8495-9FD5803776FC}">
      <dsp:nvSpPr>
        <dsp:cNvPr id="0" name=""/>
        <dsp:cNvSpPr/>
      </dsp:nvSpPr>
      <dsp:spPr>
        <a:xfrm>
          <a:off x="0" y="1699323"/>
          <a:ext cx="10134600" cy="778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3/ Encourager les clients satisfaits qui dépensent peu et qui sont infidèles à s’engager davantage. (cluster 0)</a:t>
          </a:r>
          <a:endParaRPr lang="en-US" sz="2100" kern="1200" dirty="0"/>
        </a:p>
      </dsp:txBody>
      <dsp:txXfrm>
        <a:off x="38006" y="1737329"/>
        <a:ext cx="10058588" cy="702549"/>
      </dsp:txXfrm>
    </dsp:sp>
    <dsp:sp modelId="{5BB7D46C-096C-2C48-AFCD-3B96775F7A19}">
      <dsp:nvSpPr>
        <dsp:cNvPr id="0" name=""/>
        <dsp:cNvSpPr/>
      </dsp:nvSpPr>
      <dsp:spPr>
        <a:xfrm>
          <a:off x="0" y="2538364"/>
          <a:ext cx="10134600" cy="778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4/ Encourager nos clients les plus fidèles à prendre des paniers plus onéreux (cluster 2). Qu’il soit satisfait ou pas car ils sont toujours fidèles.</a:t>
          </a:r>
          <a:endParaRPr lang="en-US" sz="2100" kern="1200" dirty="0"/>
        </a:p>
      </dsp:txBody>
      <dsp:txXfrm>
        <a:off x="38006" y="2576370"/>
        <a:ext cx="10058588" cy="70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64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2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6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59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5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9.png"/><Relationship Id="rId12" Type="http://schemas.openxmlformats.org/officeDocument/2006/relationships/image" Target="../media/image38.sv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6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5.png"/><Relationship Id="rId1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opping cart with boxes">
            <a:extLst>
              <a:ext uri="{FF2B5EF4-FFF2-40B4-BE49-F238E27FC236}">
                <a16:creationId xmlns:a16="http://schemas.microsoft.com/office/drawing/2014/main" id="{76834C0B-5C36-4376-87B0-C3FD820A0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9" b="6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3C2804-F63A-2B40-BA37-F56E8308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fr-FR" dirty="0" err="1"/>
              <a:t>Olist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F4A41-76CC-C949-9416-1BB4A20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fr-FR" dirty="0"/>
              <a:t>P5-Openclassroom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47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709C16-93FD-9144-9DCF-9A3CB28A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Modélisations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99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561236-1AD1-3C4E-9219-6653AF97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Modèle  kmeans (2 classes)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6F25DD9-48C5-5243-9DEB-BF8301C5DAD4}"/>
              </a:ext>
            </a:extLst>
          </p:cNvPr>
          <p:cNvSpPr txBox="1">
            <a:spLocks/>
          </p:cNvSpPr>
          <p:nvPr/>
        </p:nvSpPr>
        <p:spPr>
          <a:xfrm>
            <a:off x="1096144" y="2884395"/>
            <a:ext cx="3862062" cy="24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Résultat :</a:t>
            </a:r>
          </a:p>
          <a:p>
            <a:pPr algn="ctr"/>
            <a:endParaRPr lang="en-US"/>
          </a:p>
          <a:p>
            <a:pPr algn="ctr"/>
            <a:r>
              <a:rPr lang="en-US"/>
              <a:t>- Trop simple</a:t>
            </a:r>
          </a:p>
          <a:p>
            <a:pPr algn="ctr"/>
            <a:r>
              <a:rPr lang="en-US"/>
              <a:t>- Excel, c’est suffisant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42E5C3-5627-C745-B31E-CC7F626D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8"/>
          <a:stretch/>
        </p:blipFill>
        <p:spPr>
          <a:xfrm>
            <a:off x="5676786" y="1672051"/>
            <a:ext cx="6327089" cy="351389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69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DB255-8157-C24B-84C6-99F64F1B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0" y="-334338"/>
            <a:ext cx="10134600" cy="1288489"/>
          </a:xfrm>
        </p:spPr>
        <p:txBody>
          <a:bodyPr/>
          <a:lstStyle/>
          <a:p>
            <a:r>
              <a:rPr lang="fr-FR" dirty="0" err="1"/>
              <a:t>Kmeans</a:t>
            </a:r>
            <a:r>
              <a:rPr lang="fr-FR" dirty="0"/>
              <a:t> en 6 classes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9DCDB1-28DE-BF45-AD0F-2DBD1E112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r="7547" b="4740"/>
          <a:stretch/>
        </p:blipFill>
        <p:spPr>
          <a:xfrm>
            <a:off x="913584" y="1613759"/>
            <a:ext cx="5973810" cy="37812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3D53F5-406A-164F-B97D-1F1F81B65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6"/>
          <a:stretch/>
        </p:blipFill>
        <p:spPr>
          <a:xfrm>
            <a:off x="7686476" y="212328"/>
            <a:ext cx="3926403" cy="30169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2C7B4A-8AD0-C547-99D8-AE275BDFB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19" r="44189" b="12492"/>
          <a:stretch/>
        </p:blipFill>
        <p:spPr>
          <a:xfrm>
            <a:off x="7686476" y="2788715"/>
            <a:ext cx="3926403" cy="34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9D1422-947B-8146-B4D2-C449FB2F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1945200"/>
            <a:ext cx="7923257" cy="459935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F10C1A-024E-5F41-8EE7-1687B067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" y="-454660"/>
            <a:ext cx="11219180" cy="1288489"/>
          </a:xfrm>
        </p:spPr>
        <p:txBody>
          <a:bodyPr/>
          <a:lstStyle/>
          <a:p>
            <a:r>
              <a:rPr lang="fr-FR" dirty="0"/>
              <a:t>Choix du nombre de cluster avec coefficient silhouette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485538-4582-7D4B-BDE0-585B0CF9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4" y="833829"/>
            <a:ext cx="5207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9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10C1A-024E-5F41-8EE7-1687B067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" y="-454660"/>
            <a:ext cx="11219180" cy="1288489"/>
          </a:xfrm>
        </p:spPr>
        <p:txBody>
          <a:bodyPr/>
          <a:lstStyle/>
          <a:p>
            <a:r>
              <a:rPr lang="fr-FR" dirty="0" err="1"/>
              <a:t>Kmeans</a:t>
            </a:r>
            <a:r>
              <a:rPr lang="fr-FR" dirty="0"/>
              <a:t> 4 classes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66F91A-D2A0-724A-AE48-D4DF89EB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" y="1465385"/>
            <a:ext cx="5831343" cy="34490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7C3F12-0112-3042-A267-2B730C520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9"/>
          <a:stretch/>
        </p:blipFill>
        <p:spPr>
          <a:xfrm>
            <a:off x="5922979" y="1364835"/>
            <a:ext cx="6049804" cy="35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99DDB8-F49A-174A-85C4-4105B99E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Résultats pour le </a:t>
            </a:r>
            <a:r>
              <a:rPr lang="fr-FR" dirty="0" err="1"/>
              <a:t>kmeans</a:t>
            </a:r>
            <a:r>
              <a:rPr lang="fr-FR" dirty="0"/>
              <a:t>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6DB531-B706-FE3D-3EB8-055C63486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243138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38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5752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D25641-39A1-AF46-A98F-0188809C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Gaussian Mixture en 4 classes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3A2D00-D42F-3148-9E3B-F858D95D9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6096000" y="3428993"/>
            <a:ext cx="60960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1DBFEB-51C4-5740-B716-5D9C888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6096000" y="-312"/>
            <a:ext cx="6096000" cy="34289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316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99DDB8-F49A-174A-85C4-4105B99E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Résultat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B3BA92A-E778-1A30-126D-7A08220AC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470542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79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004E8C-263B-EE40-8036-411D33F6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Modèle finale </a:t>
            </a:r>
            <a:r>
              <a:rPr lang="fr-FR" dirty="0" err="1"/>
              <a:t>selectionné</a:t>
            </a:r>
            <a:r>
              <a:rPr lang="fr-FR" dirty="0"/>
              <a:t> :</a:t>
            </a:r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96A1AD-B8B4-460A-B849-2EBB7C141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049947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524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DEAAE6-032B-2A40-A4F8-F8517925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Contrat</a:t>
            </a: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maintenance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55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C8C038-8F19-AA46-AE7C-7989B8F0B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19355"/>
          <a:stretch/>
        </p:blipFill>
        <p:spPr>
          <a:xfrm>
            <a:off x="81614" y="31596"/>
            <a:ext cx="1219200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01AC83-CB1F-8348-8162-72ED07E6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87" y="0"/>
            <a:ext cx="10058399" cy="962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156198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DB255-8157-C24B-84C6-99F64F1B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0" y="-334338"/>
            <a:ext cx="10134600" cy="1288489"/>
          </a:xfrm>
        </p:spPr>
        <p:txBody>
          <a:bodyPr/>
          <a:lstStyle/>
          <a:p>
            <a:r>
              <a:rPr lang="fr-FR" dirty="0" err="1"/>
              <a:t>Kmeans</a:t>
            </a:r>
            <a:r>
              <a:rPr lang="fr-FR" dirty="0"/>
              <a:t> en 4 classes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28FEAC-676F-254B-AC0B-9E6A8797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24" y="2215661"/>
            <a:ext cx="5831343" cy="344902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E19FAE-4DFD-2B49-B342-F9DE2BBC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742" y="146049"/>
            <a:ext cx="3740149" cy="36115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271A4-BA51-6546-AB10-C5FE1B2F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77" y="3540368"/>
            <a:ext cx="3235954" cy="31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3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62B7E-A9C9-4F3E-97B1-BB2D2983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Signification du des clusters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CCCB9447-B65A-EE66-8C7F-7DAE53991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26546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Graphique 27" descr="Dollar avec un remplissage uni">
            <a:extLst>
              <a:ext uri="{FF2B5EF4-FFF2-40B4-BE49-F238E27FC236}">
                <a16:creationId xmlns:a16="http://schemas.microsoft.com/office/drawing/2014/main" id="{244DC556-3AC9-7840-A884-1647E3898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9189" y="2961449"/>
            <a:ext cx="505640" cy="505640"/>
          </a:xfrm>
          <a:prstGeom prst="rect">
            <a:avLst/>
          </a:prstGeom>
        </p:spPr>
      </p:pic>
      <p:pic>
        <p:nvPicPr>
          <p:cNvPr id="22" name="Graphique 21" descr="Visage au large sourire avec remplissage solide avec un remplissage uni">
            <a:extLst>
              <a:ext uri="{FF2B5EF4-FFF2-40B4-BE49-F238E27FC236}">
                <a16:creationId xmlns:a16="http://schemas.microsoft.com/office/drawing/2014/main" id="{71B83A16-E6EB-E24E-988C-A3E8628A9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7207" y="2957543"/>
            <a:ext cx="568935" cy="568935"/>
          </a:xfrm>
          <a:prstGeom prst="rect">
            <a:avLst/>
          </a:prstGeom>
        </p:spPr>
      </p:pic>
      <p:pic>
        <p:nvPicPr>
          <p:cNvPr id="21" name="Graphique 20" descr="Visage en colère avec remplissage uni avec un remplissage uni">
            <a:extLst>
              <a:ext uri="{FF2B5EF4-FFF2-40B4-BE49-F238E27FC236}">
                <a16:creationId xmlns:a16="http://schemas.microsoft.com/office/drawing/2014/main" id="{DB65F984-D3C9-4444-8E66-186BB8B2F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67821" y="4660221"/>
            <a:ext cx="649690" cy="649690"/>
          </a:xfrm>
          <a:prstGeom prst="rect">
            <a:avLst/>
          </a:prstGeom>
        </p:spPr>
      </p:pic>
      <p:pic>
        <p:nvPicPr>
          <p:cNvPr id="23" name="Graphique 22" descr="Poignée de main avec un remplissage uni">
            <a:extLst>
              <a:ext uri="{FF2B5EF4-FFF2-40B4-BE49-F238E27FC236}">
                <a16:creationId xmlns:a16="http://schemas.microsoft.com/office/drawing/2014/main" id="{02C56014-A9DA-3040-921A-6CC6BB1A8A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9959" y="4689483"/>
            <a:ext cx="649690" cy="6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1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AB54FD-A1F5-B945-B81A-ED168D16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Plan actionnable</a:t>
            </a:r>
            <a:endParaRPr lang="fr-F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47D61D0-D2FD-4F29-482B-6E564C5AE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36690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que 12" descr="Visage en colère avec remplissage uni avec un remplissage uni">
            <a:extLst>
              <a:ext uri="{FF2B5EF4-FFF2-40B4-BE49-F238E27FC236}">
                <a16:creationId xmlns:a16="http://schemas.microsoft.com/office/drawing/2014/main" id="{2D355A3F-6330-694B-8992-A9800852D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5483" y="2807226"/>
            <a:ext cx="649690" cy="649690"/>
          </a:xfrm>
          <a:prstGeom prst="rect">
            <a:avLst/>
          </a:prstGeom>
        </p:spPr>
      </p:pic>
      <p:pic>
        <p:nvPicPr>
          <p:cNvPr id="15" name="Graphique 14" descr="Dollar avec un remplissage uni">
            <a:extLst>
              <a:ext uri="{FF2B5EF4-FFF2-40B4-BE49-F238E27FC236}">
                <a16:creationId xmlns:a16="http://schemas.microsoft.com/office/drawing/2014/main" id="{E03EB893-515E-7C40-88CF-4EB3EF566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1841" y="3762510"/>
            <a:ext cx="505640" cy="505640"/>
          </a:xfrm>
          <a:prstGeom prst="rect">
            <a:avLst/>
          </a:prstGeom>
        </p:spPr>
      </p:pic>
      <p:pic>
        <p:nvPicPr>
          <p:cNvPr id="20" name="Graphique 19" descr="Visage au large sourire avec remplissage solide avec un remplissage uni">
            <a:extLst>
              <a:ext uri="{FF2B5EF4-FFF2-40B4-BE49-F238E27FC236}">
                <a16:creationId xmlns:a16="http://schemas.microsoft.com/office/drawing/2014/main" id="{F1FEF752-AF3D-0548-A22D-9F5FEE47A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94365" y="4550411"/>
            <a:ext cx="568935" cy="568935"/>
          </a:xfrm>
          <a:prstGeom prst="rect">
            <a:avLst/>
          </a:prstGeom>
        </p:spPr>
      </p:pic>
      <p:pic>
        <p:nvPicPr>
          <p:cNvPr id="21" name="Graphique 20" descr="Poignée de main avec un remplissage uni">
            <a:extLst>
              <a:ext uri="{FF2B5EF4-FFF2-40B4-BE49-F238E27FC236}">
                <a16:creationId xmlns:a16="http://schemas.microsoft.com/office/drawing/2014/main" id="{07A840FA-C2F1-2E43-80A0-404DE85259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5217" y="5516537"/>
            <a:ext cx="649690" cy="6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7B37B-2593-9442-A757-6AACF4D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-143607"/>
            <a:ext cx="10134600" cy="1288489"/>
          </a:xfrm>
        </p:spPr>
        <p:txBody>
          <a:bodyPr/>
          <a:lstStyle/>
          <a:p>
            <a:r>
              <a:rPr lang="fr-FR" dirty="0"/>
              <a:t>Contrat de maintenance par quadrimestres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0FF313AD-55F1-EE47-B04E-7A5BD8A10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927" y="2162175"/>
            <a:ext cx="76581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9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7B37B-2593-9442-A757-6AACF4D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-143607"/>
            <a:ext cx="10134600" cy="1288489"/>
          </a:xfrm>
        </p:spPr>
        <p:txBody>
          <a:bodyPr/>
          <a:lstStyle/>
          <a:p>
            <a:r>
              <a:rPr lang="fr-FR" dirty="0"/>
              <a:t>Contrat de maintenance par bimestres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E2BF51-5A11-F646-9549-9DD69CFB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1905056"/>
            <a:ext cx="8390304" cy="42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9385B5-27FE-2A47-9D81-5EE2A210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723901"/>
            <a:ext cx="8815754" cy="1286648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Conclusion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F3DF4B-8F70-264C-AE33-FA27F182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078" y="2682052"/>
            <a:ext cx="6221845" cy="3452047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Notre modèle composé de 4 clusters est simple, c’est pour cela que le contrat de maintenance ne nécessite pas d’être mis à jour constamment.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836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4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6" name="Rectangle 5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7" name="Rectangle 54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140B4A-8575-DD47-B04C-EB9C46CB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4437CCC-9589-4434-B77E-45AAB33A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432" y="723900"/>
            <a:ext cx="5429236" cy="5429236"/>
          </a:xfrm>
          <a:prstGeom prst="rect">
            <a:avLst/>
          </a:prstGeom>
        </p:spPr>
      </p:pic>
      <p:grpSp>
        <p:nvGrpSpPr>
          <p:cNvPr id="69" name="Group 58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70" name="Rectangle 59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05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D8A0F-E5ED-EF41-910B-EAD3421E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:</a:t>
            </a:r>
            <a:endParaRPr lang="fr-FR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F832B5F-5467-4A96-B6E3-44808B453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173577"/>
              </p:ext>
            </p:extLst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77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0CFA69-6858-F54D-8789-8D1CC8CB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EXPLORATOIRE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8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E87BF8-1184-084D-BFFF-9E948213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Nettoyage</a:t>
            </a:r>
          </a:p>
        </p:txBody>
      </p:sp>
      <p:graphicFrame>
        <p:nvGraphicFramePr>
          <p:cNvPr id="22" name="Espace réservé du contenu 6">
            <a:extLst>
              <a:ext uri="{FF2B5EF4-FFF2-40B4-BE49-F238E27FC236}">
                <a16:creationId xmlns:a16="http://schemas.microsoft.com/office/drawing/2014/main" id="{CC761A5B-A8C5-84D8-4477-140A3CC55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794690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732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93F13-E0C7-D343-B7BF-A337D5AE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47" y="-145621"/>
            <a:ext cx="10134600" cy="1288489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7738175-A473-F64B-B293-089BFCFAC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23" r="1723"/>
          <a:stretch/>
        </p:blipFill>
        <p:spPr>
          <a:xfrm>
            <a:off x="-4463" y="3235706"/>
            <a:ext cx="10134600" cy="31371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B95B34-F8C1-404F-A74A-26F8648C9CE0}"/>
              </a:ext>
            </a:extLst>
          </p:cNvPr>
          <p:cNvSpPr txBox="1"/>
          <p:nvPr/>
        </p:nvSpPr>
        <p:spPr>
          <a:xfrm>
            <a:off x="170190" y="2866374"/>
            <a:ext cx="3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Dichotomisation de variables continues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B159D6-6D3C-9A44-97C5-CB6730F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40"/>
          <a:stretch/>
        </p:blipFill>
        <p:spPr>
          <a:xfrm>
            <a:off x="363916" y="1830808"/>
            <a:ext cx="8509000" cy="7748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9422A96-6FA5-204B-B3D8-8599EB60338F}"/>
              </a:ext>
            </a:extLst>
          </p:cNvPr>
          <p:cNvSpPr txBox="1"/>
          <p:nvPr/>
        </p:nvSpPr>
        <p:spPr>
          <a:xfrm>
            <a:off x="274464" y="1461476"/>
            <a:ext cx="382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Agrégation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216230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BFC65-5040-9341-96B8-30B2D8F5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5" y="-517026"/>
            <a:ext cx="10134600" cy="1288489"/>
          </a:xfrm>
        </p:spPr>
        <p:txBody>
          <a:bodyPr/>
          <a:lstStyle/>
          <a:p>
            <a:r>
              <a:rPr lang="fr-FR" dirty="0"/>
              <a:t>ACP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DA3C24E-BC2E-0D4B-A203-50C57073A16D}"/>
              </a:ext>
            </a:extLst>
          </p:cNvPr>
          <p:cNvSpPr txBox="1"/>
          <p:nvPr/>
        </p:nvSpPr>
        <p:spPr>
          <a:xfrm>
            <a:off x="5092240" y="6342625"/>
            <a:ext cx="2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Variance expliquée :79%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DE3FD-3817-7842-8A87-5D3260FD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5" y="2171275"/>
            <a:ext cx="4824325" cy="435601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238A27-C8E8-E34F-977C-83C9AB84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25" y="2392925"/>
            <a:ext cx="6245860" cy="39497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439E91-8081-C64B-BC59-D3D702849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79" y="127218"/>
            <a:ext cx="5830331" cy="20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4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7F431-84A0-F84B-8FFF-59F4243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axes de l’ACP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BB2C0E5-1ABE-D089-9D4B-514E6333D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947112"/>
              </p:ext>
            </p:extLst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116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C4CE4-59C1-404A-B804-E6FCBFAB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96" y="-395983"/>
            <a:ext cx="10134600" cy="1288489"/>
          </a:xfrm>
        </p:spPr>
        <p:txBody>
          <a:bodyPr/>
          <a:lstStyle/>
          <a:p>
            <a:r>
              <a:rPr lang="fr-FR" dirty="0"/>
              <a:t>ACP (suite)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1E398D-54BD-C248-8EF4-B011242CC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7"/>
          <a:stretch/>
        </p:blipFill>
        <p:spPr>
          <a:xfrm>
            <a:off x="319535" y="1309073"/>
            <a:ext cx="5497196" cy="37795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49BAE3-AAC6-3B48-90C0-49F40D8BA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" r="1993" b="2157"/>
          <a:stretch/>
        </p:blipFill>
        <p:spPr>
          <a:xfrm>
            <a:off x="6170277" y="1203616"/>
            <a:ext cx="5702188" cy="36979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8BB854-C603-8B42-B89A-D5DA6EACB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47"/>
          <a:stretch/>
        </p:blipFill>
        <p:spPr>
          <a:xfrm>
            <a:off x="5816731" y="5330057"/>
            <a:ext cx="4622800" cy="11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7078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2424"/>
      </a:dk2>
      <a:lt2>
        <a:srgbClr val="E2E8E8"/>
      </a:lt2>
      <a:accent1>
        <a:srgbClr val="DA5F5F"/>
      </a:accent1>
      <a:accent2>
        <a:srgbClr val="E17CA6"/>
      </a:accent2>
      <a:accent3>
        <a:srgbClr val="DA925F"/>
      </a:accent3>
      <a:accent4>
        <a:srgbClr val="4EB4AA"/>
      </a:accent4>
      <a:accent5>
        <a:srgbClr val="54AED8"/>
      </a:accent5>
      <a:accent6>
        <a:srgbClr val="5F7FDA"/>
      </a:accent6>
      <a:hlink>
        <a:srgbClr val="558D8D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63815</TotalTime>
  <Words>395</Words>
  <Application>Microsoft Macintosh PowerPoint</Application>
  <PresentationFormat>Grand écran</PresentationFormat>
  <Paragraphs>59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9" baseType="lpstr">
      <vt:lpstr>Arial</vt:lpstr>
      <vt:lpstr>Bembo</vt:lpstr>
      <vt:lpstr>AdornVTI</vt:lpstr>
      <vt:lpstr>Olist</vt:lpstr>
      <vt:lpstr>Le jeu de données</vt:lpstr>
      <vt:lpstr>Objectifs :</vt:lpstr>
      <vt:lpstr>Analyse EXPLORATOIRE</vt:lpstr>
      <vt:lpstr>Nettoyage</vt:lpstr>
      <vt:lpstr> Feature engineering</vt:lpstr>
      <vt:lpstr>ACP</vt:lpstr>
      <vt:lpstr>Les axes de l’ACP</vt:lpstr>
      <vt:lpstr>ACP (suite)</vt:lpstr>
      <vt:lpstr>Modélisations</vt:lpstr>
      <vt:lpstr>Modèle  kmeans (2 classes)</vt:lpstr>
      <vt:lpstr>Kmeans en 6 classes</vt:lpstr>
      <vt:lpstr>Choix du nombre de cluster avec coefficient silhouette</vt:lpstr>
      <vt:lpstr>Kmeans 4 classes</vt:lpstr>
      <vt:lpstr>Résultats pour le kmeans :</vt:lpstr>
      <vt:lpstr>Gaussian Mixture en 4 classes</vt:lpstr>
      <vt:lpstr>Résultat :</vt:lpstr>
      <vt:lpstr>Modèle finale selectionné :</vt:lpstr>
      <vt:lpstr>Contrat de maintenance</vt:lpstr>
      <vt:lpstr>Kmeans en 4 classes</vt:lpstr>
      <vt:lpstr>Signification du des clusters</vt:lpstr>
      <vt:lpstr>Plan actionnable</vt:lpstr>
      <vt:lpstr>Contrat de maintenance par quadrimestres</vt:lpstr>
      <vt:lpstr>Contrat de maintenance par bimestres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</dc:title>
  <dc:creator>Samuel Jacquot</dc:creator>
  <cp:lastModifiedBy>Samuel Jacquot</cp:lastModifiedBy>
  <cp:revision>15</cp:revision>
  <dcterms:created xsi:type="dcterms:W3CDTF">2022-02-17T17:30:27Z</dcterms:created>
  <dcterms:modified xsi:type="dcterms:W3CDTF">2022-04-22T01:04:04Z</dcterms:modified>
</cp:coreProperties>
</file>